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4"/>
  </p:notesMasterIdLst>
  <p:sldIdLst>
    <p:sldId id="256" r:id="rId2"/>
    <p:sldId id="290" r:id="rId3"/>
    <p:sldId id="291" r:id="rId4"/>
    <p:sldId id="292" r:id="rId5"/>
    <p:sldId id="293" r:id="rId6"/>
    <p:sldId id="260" r:id="rId7"/>
    <p:sldId id="261" r:id="rId8"/>
    <p:sldId id="313" r:id="rId9"/>
    <p:sldId id="286" r:id="rId10"/>
    <p:sldId id="275" r:id="rId11"/>
    <p:sldId id="276" r:id="rId12"/>
    <p:sldId id="281" r:id="rId13"/>
    <p:sldId id="258" r:id="rId14"/>
    <p:sldId id="259" r:id="rId15"/>
    <p:sldId id="263" r:id="rId16"/>
    <p:sldId id="262" r:id="rId17"/>
    <p:sldId id="271" r:id="rId18"/>
    <p:sldId id="272" r:id="rId19"/>
    <p:sldId id="264" r:id="rId20"/>
    <p:sldId id="265" r:id="rId21"/>
    <p:sldId id="266" r:id="rId22"/>
    <p:sldId id="267" r:id="rId23"/>
    <p:sldId id="310" r:id="rId24"/>
    <p:sldId id="311" r:id="rId25"/>
    <p:sldId id="312" r:id="rId26"/>
    <p:sldId id="305" r:id="rId27"/>
    <p:sldId id="306" r:id="rId28"/>
    <p:sldId id="307" r:id="rId29"/>
    <p:sldId id="308" r:id="rId30"/>
    <p:sldId id="309" r:id="rId31"/>
    <p:sldId id="314" r:id="rId32"/>
    <p:sldId id="316" r:id="rId33"/>
    <p:sldId id="294" r:id="rId34"/>
    <p:sldId id="268" r:id="rId35"/>
    <p:sldId id="269" r:id="rId36"/>
    <p:sldId id="288" r:id="rId37"/>
    <p:sldId id="289" r:id="rId38"/>
    <p:sldId id="273" r:id="rId39"/>
    <p:sldId id="282" r:id="rId40"/>
    <p:sldId id="304" r:id="rId41"/>
    <p:sldId id="283" r:id="rId42"/>
    <p:sldId id="284" r:id="rId43"/>
    <p:sldId id="285" r:id="rId44"/>
    <p:sldId id="298" r:id="rId45"/>
    <p:sldId id="299" r:id="rId46"/>
    <p:sldId id="300" r:id="rId47"/>
    <p:sldId id="301" r:id="rId48"/>
    <p:sldId id="302" r:id="rId49"/>
    <p:sldId id="303" r:id="rId50"/>
    <p:sldId id="295" r:id="rId51"/>
    <p:sldId id="296" r:id="rId52"/>
    <p:sldId id="287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ergey" initials="S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CFFFF"/>
    <a:srgbClr val="00FFFF"/>
    <a:srgbClr val="1B6687"/>
    <a:srgbClr val="1B6D87"/>
    <a:srgbClr val="1C6A86"/>
    <a:srgbClr val="245C7E"/>
    <a:srgbClr val="336699"/>
    <a:srgbClr val="66CCFF"/>
    <a:srgbClr val="21B2C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27" autoAdjust="0"/>
    <p:restoredTop sz="94660"/>
  </p:normalViewPr>
  <p:slideViewPr>
    <p:cSldViewPr>
      <p:cViewPr varScale="1">
        <p:scale>
          <a:sx n="105" d="100"/>
          <a:sy n="105" d="100"/>
        </p:scale>
        <p:origin x="-1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6983B53-D012-4507-9084-12A8233F76A1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576B3B6-0CE3-4B34-8D2A-CEB4C0BD2C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86482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76B3B6-0CE3-4B34-8D2A-CEB4C0BD2C5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76B3B6-0CE3-4B34-8D2A-CEB4C0BD2C56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D665C-639E-43E1-9277-737EB4B14F49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3CFBD-E1EB-4BFF-81D9-117CC44DB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FA300-B105-4EB2-9575-BF30764C19EA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DDDFE-18D6-4A10-A396-C33A00F6B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5D2E2-9F5C-453D-B900-91AA07D4186F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ED4EC-28ED-441A-972C-EB17F4E534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3B5D0-2D38-4AFA-B1F7-C72884830531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C7AED-8989-4860-A56B-80844CE290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B1FF2-6851-478D-B55C-A52A9469322A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9DE9D-1E3F-490A-852C-8F76D437E0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F85FA-59D8-4445-A108-8C7455482348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BE9D-EEA5-4199-8672-3ED177242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D991D-F84E-4F37-8692-005BEA80D551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3D802-39DF-4852-9FDD-BB6FD2446C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79914-CCD0-4DBC-B587-478DAD43541A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607B4-70FC-45F2-BBA9-DCE7D94C68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C047E-2908-4FC4-B6C8-2482A8BE201E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92EB3-57DC-435E-92F8-D0B95F742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8DAE1-6249-40B7-B85D-0A4E20197342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0B651-61C4-426E-85E9-2CBB4770F6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6B539-B6B9-4B9C-A1F2-2463F5990F4D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1AE20-AA0A-4B52-B1A6-248CA2A56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D5999E-890F-4B1C-AA56-D97C8EC405A0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EEA527-0C89-4481-8115-15F261843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2" r:id="rId4"/>
    <p:sldLayoutId id="2147483686" r:id="rId5"/>
    <p:sldLayoutId id="2147483681" r:id="rId6"/>
    <p:sldLayoutId id="2147483680" r:id="rId7"/>
    <p:sldLayoutId id="2147483687" r:id="rId8"/>
    <p:sldLayoutId id="2147483688" r:id="rId9"/>
    <p:sldLayoutId id="2147483679" r:id="rId10"/>
    <p:sldLayoutId id="214748367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E4F4DF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54A838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4000">
              <a:schemeClr val="bg2">
                <a:shade val="40000"/>
                <a:satMod val="150000"/>
              </a:schemeClr>
            </a:gs>
            <a:gs pos="30000">
              <a:schemeClr val="bg2">
                <a:shade val="60000"/>
                <a:satMod val="150000"/>
              </a:schemeClr>
            </a:gs>
            <a:gs pos="100000">
              <a:schemeClr val="bg2">
                <a:tint val="83000"/>
                <a:satMod val="200000"/>
              </a:schemeClr>
            </a:gs>
          </a:gsLst>
          <a:lin ang="1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6013" y="1341438"/>
            <a:ext cx="6156325" cy="289242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7800" i="1" smtClean="0">
                <a:solidFill>
                  <a:srgbClr val="00FFFF"/>
                </a:solidFill>
              </a:rPr>
              <a:t> Орган равновесия и обоняние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i="1" dirty="0" smtClean="0">
                <a:solidFill>
                  <a:schemeClr val="tx2">
                    <a:lumMod val="90000"/>
                  </a:schemeClr>
                </a:solidFill>
              </a:rPr>
              <a:t>У людей самыми любимыми являются запахи свежего хлеба, свежескошенной травы и кофе</a:t>
            </a:r>
            <a:endParaRPr lang="ru-RU" sz="4000" i="1" dirty="0">
              <a:solidFill>
                <a:schemeClr val="tx2">
                  <a:lumMod val="90000"/>
                </a:schemeClr>
              </a:solidFill>
            </a:endParaRPr>
          </a:p>
        </p:txBody>
      </p:sp>
      <p:sp>
        <p:nvSpPr>
          <p:cNvPr id="19458" name="AutoShape 2" descr="https://im2-tub-ru.yandex.net/i?id=27dd87af5d70a4363746b7bf850f14fb&amp;n=2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59" name="AutoShape 4" descr="https://im2-tub-ru.yandex.net/i?id=27dd87af5d70a4363746b7bf850f14fb&amp;n=2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0726" name="Picture 6" descr="Самыми приятными запахами большинство людей называют ароматы свежего хлеба, кофе и свежескошенной тр. . Медицина до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773238"/>
            <a:ext cx="62642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AutoShape 8" descr="https://im1-tub-ru.yandex.net/i?id=2e221c1627e1e4f43d819ab3c9cfd099&amp;n=2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2" name="AutoShape 12" descr="Плейкаст &quot;Прекрасного настро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3" name="AutoShape 14" descr="Плейкаст &quot;Прекрасного настро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0736" name="Picture 16" descr="Газон обязан быть красивым Строительство домов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2395538"/>
            <a:ext cx="6697663" cy="446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052513"/>
            <a:ext cx="7470775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i="1" dirty="0" smtClean="0">
                <a:solidFill>
                  <a:schemeClr val="tx2">
                    <a:lumMod val="90000"/>
                  </a:schemeClr>
                </a:solidFill>
              </a:rPr>
              <a:t>У многих животных есть любимые запахи. У собак, к примеру, это запах аниса, у кошки – валерианы и мяты, львы любят хорошие духи. А вот верблюда привлекает запах табачного дыма.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2770" name="Picture 2" descr="Кот, рыжий, кошка, смотрит, взгляд, глаза, зеленые, белый фон обои, фото, картинки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04938" y="2151063"/>
            <a:ext cx="4321176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 descr="Знахарь.ру - если некогда болеть - Валериана лекарственная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2997200"/>
            <a:ext cx="2170113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AutoShape 8" descr="Каталог Мята (израиль) от магазина Одежда+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2778" name="Picture 10" descr="Каталог Мята (израиль) от магазина Одежда+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2413" y="2205038"/>
            <a:ext cx="187166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Picture 12" descr="Котенок и Джек Рассел терьер - Стоковое фото eriklam #1021654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1125538"/>
            <a:ext cx="33528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2" name="Picture 14" descr="идеальный, симметричный Анис звезда изолированные - Стоковое фото Olga Vasik #116201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2276475"/>
            <a:ext cx="2420937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4" name="Picture 16" descr="животные на белом фоне картинки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675" y="1268413"/>
            <a:ext cx="4321175" cy="38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8" name="Picture 20" descr="Kenzo мужчина парфюмерия - L'Eau Par Kenzo EDT 100 ml - Kenzo - парфюмерия - TheModam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2997200"/>
            <a:ext cx="25193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0" name="Picture 22" descr="Верблюд - Стоковое фото lifeonwhite #1087176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3332163"/>
            <a:ext cx="4702175" cy="352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2" name="Picture 24" descr="Каталог :: Сигареты :: сигареты КЭМЕЛ Блю (легк) 76-00 - Ура…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3800" y="4608513"/>
            <a:ext cx="1800225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492375"/>
            <a:ext cx="7469187" cy="1143000"/>
          </a:xfrm>
        </p:spPr>
        <p:txBody>
          <a:bodyPr>
            <a:normAutofit fontScale="90000"/>
          </a:bodyPr>
          <a:lstStyle/>
          <a:p>
            <a:r>
              <a:rPr lang="ru-RU" sz="2800" i="1" smtClean="0">
                <a:solidFill>
                  <a:srgbClr val="B3EAF2"/>
                </a:solidFill>
              </a:rPr>
              <a:t>Всем известна связь между вкусом и запахом, когда человек, не чувствующий запахов из-за болезни, не чувствует и вкуса пищи. Недавно ученые открыли еще одну связь — </a:t>
            </a:r>
            <a:r>
              <a:rPr lang="ru-RU" sz="2800" b="1" i="1" smtClean="0">
                <a:solidFill>
                  <a:srgbClr val="FFFF99"/>
                </a:solidFill>
              </a:rPr>
              <a:t>связь запаха и боли</a:t>
            </a:r>
            <a:r>
              <a:rPr lang="ru-RU" sz="2800" i="1" smtClean="0">
                <a:solidFill>
                  <a:srgbClr val="FFFF99"/>
                </a:solidFill>
              </a:rPr>
              <a:t>.</a:t>
            </a:r>
            <a:r>
              <a:rPr lang="ru-RU" sz="2800" i="1" smtClean="0">
                <a:solidFill>
                  <a:srgbClr val="C00000"/>
                </a:solidFill>
              </a:rPr>
              <a:t> </a:t>
            </a:r>
            <a:r>
              <a:rPr lang="ru-RU" sz="2800" i="1" smtClean="0">
                <a:solidFill>
                  <a:srgbClr val="B3EAF2"/>
                </a:solidFill>
              </a:rPr>
              <a:t>Они обнаружили, что люди с врожденной нечувствительностью к боли не различают запахи. Это может быть связано с тем, </a:t>
            </a:r>
            <a:r>
              <a:rPr lang="ru-RU" sz="2800" i="1" smtClean="0">
                <a:solidFill>
                  <a:srgbClr val="FFFF99"/>
                </a:solidFill>
              </a:rPr>
              <a:t>что за обоняние и боль в головном мозге отвечает один и тот же канал.</a:t>
            </a:r>
            <a:r>
              <a:rPr lang="ru-RU" sz="4100" smtClean="0">
                <a:solidFill>
                  <a:srgbClr val="FFFF99"/>
                </a:solidFill>
              </a:rPr>
              <a:t/>
            </a:r>
            <a:br>
              <a:rPr lang="ru-RU" sz="4100" smtClean="0">
                <a:solidFill>
                  <a:srgbClr val="FFFF99"/>
                </a:solidFill>
              </a:rPr>
            </a:br>
            <a:endParaRPr lang="ru-RU" sz="4100" smtClean="0">
              <a:solidFill>
                <a:srgbClr val="FFFF9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2856"/>
            <a:ext cx="6480048" cy="230124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smtClean="0"/>
              <a:t>Нос – орган  обоняния</a:t>
            </a:r>
            <a:endParaRPr lang="ru-RU" sz="6600"/>
          </a:p>
        </p:txBody>
      </p:sp>
      <p:sp>
        <p:nvSpPr>
          <p:cNvPr id="2560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smtClean="0">
                <a:solidFill>
                  <a:srgbClr val="00FFFF"/>
                </a:solidFill>
              </a:rPr>
              <a:t>Строение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smtClean="0">
                <a:solidFill>
                  <a:srgbClr val="B3EAF2"/>
                </a:solidFill>
              </a:rPr>
              <a:t>Органом обоняния является нос. Внутренние поверхности носа – носовые ходы – покрыты слизистой оболочкой и состоят  из двух частей:</a:t>
            </a:r>
          </a:p>
          <a:p>
            <a:pPr>
              <a:lnSpc>
                <a:spcPct val="80000"/>
              </a:lnSpc>
            </a:pPr>
            <a:r>
              <a:rPr lang="ru-RU" sz="2800" smtClean="0">
                <a:solidFill>
                  <a:srgbClr val="FFFF99"/>
                </a:solidFill>
              </a:rPr>
              <a:t>Дыхательной</a:t>
            </a:r>
            <a:r>
              <a:rPr lang="ru-RU" sz="2800" smtClean="0"/>
              <a:t> </a:t>
            </a:r>
            <a:r>
              <a:rPr lang="ru-RU" sz="2800" smtClean="0">
                <a:solidFill>
                  <a:srgbClr val="B3EAF2"/>
                </a:solidFill>
              </a:rPr>
              <a:t>( нижней области) , пронизанной густой сетью сосудов. Теплая кровь согревает воздух,  чтобы он не поступал  холодным в гортань.</a:t>
            </a:r>
          </a:p>
          <a:p>
            <a:pPr>
              <a:lnSpc>
                <a:spcPct val="80000"/>
              </a:lnSpc>
            </a:pPr>
            <a:r>
              <a:rPr lang="ru-RU" sz="2800" smtClean="0">
                <a:solidFill>
                  <a:srgbClr val="FFFF99"/>
                </a:solidFill>
              </a:rPr>
              <a:t>Обонятельной</a:t>
            </a:r>
            <a:r>
              <a:rPr lang="ru-RU" sz="2800" smtClean="0"/>
              <a:t> </a:t>
            </a:r>
            <a:r>
              <a:rPr lang="ru-RU" sz="2800" smtClean="0">
                <a:solidFill>
                  <a:srgbClr val="B3EAF2"/>
                </a:solidFill>
              </a:rPr>
              <a:t>( верхней области) , в котором находятся обонятельные клетки. Они –то и способны различать запахи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/>
          <a:lstStyle/>
          <a:p>
            <a:r>
              <a:rPr lang="ru-RU" i="1" smtClean="0">
                <a:solidFill>
                  <a:srgbClr val="00FFFF"/>
                </a:solidFill>
              </a:rPr>
              <a:t>Области носа</a:t>
            </a:r>
          </a:p>
        </p:txBody>
      </p:sp>
      <p:pic>
        <p:nvPicPr>
          <p:cNvPr id="27650" name="Picture 4" descr="Строение носа, картинки и описание для дете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268413"/>
            <a:ext cx="7756525" cy="519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лилиния 4"/>
          <p:cNvSpPr/>
          <p:nvPr/>
        </p:nvSpPr>
        <p:spPr>
          <a:xfrm>
            <a:off x="5051425" y="2386013"/>
            <a:ext cx="2090738" cy="974725"/>
          </a:xfrm>
          <a:custGeom>
            <a:avLst/>
            <a:gdLst>
              <a:gd name="connsiteX0" fmla="*/ 159878 w 2090589"/>
              <a:gd name="connsiteY0" fmla="*/ 128410 h 974801"/>
              <a:gd name="connsiteX1" fmla="*/ 53198 w 2090589"/>
              <a:gd name="connsiteY1" fmla="*/ 296050 h 974801"/>
              <a:gd name="connsiteX2" fmla="*/ 22718 w 2090589"/>
              <a:gd name="connsiteY2" fmla="*/ 387490 h 974801"/>
              <a:gd name="connsiteX3" fmla="*/ 129398 w 2090589"/>
              <a:gd name="connsiteY3" fmla="*/ 296050 h 974801"/>
              <a:gd name="connsiteX4" fmla="*/ 175118 w 2090589"/>
              <a:gd name="connsiteY4" fmla="*/ 280810 h 974801"/>
              <a:gd name="connsiteX5" fmla="*/ 327518 w 2090589"/>
              <a:gd name="connsiteY5" fmla="*/ 189370 h 974801"/>
              <a:gd name="connsiteX6" fmla="*/ 464678 w 2090589"/>
              <a:gd name="connsiteY6" fmla="*/ 113170 h 974801"/>
              <a:gd name="connsiteX7" fmla="*/ 479918 w 2090589"/>
              <a:gd name="connsiteY7" fmla="*/ 174130 h 974801"/>
              <a:gd name="connsiteX8" fmla="*/ 449438 w 2090589"/>
              <a:gd name="connsiteY8" fmla="*/ 219850 h 974801"/>
              <a:gd name="connsiteX9" fmla="*/ 403718 w 2090589"/>
              <a:gd name="connsiteY9" fmla="*/ 296050 h 974801"/>
              <a:gd name="connsiteX10" fmla="*/ 342758 w 2090589"/>
              <a:gd name="connsiteY10" fmla="*/ 387490 h 974801"/>
              <a:gd name="connsiteX11" fmla="*/ 312278 w 2090589"/>
              <a:gd name="connsiteY11" fmla="*/ 448450 h 974801"/>
              <a:gd name="connsiteX12" fmla="*/ 220838 w 2090589"/>
              <a:gd name="connsiteY12" fmla="*/ 600850 h 974801"/>
              <a:gd name="connsiteX13" fmla="*/ 190358 w 2090589"/>
              <a:gd name="connsiteY13" fmla="*/ 646570 h 974801"/>
              <a:gd name="connsiteX14" fmla="*/ 236078 w 2090589"/>
              <a:gd name="connsiteY14" fmla="*/ 616090 h 974801"/>
              <a:gd name="connsiteX15" fmla="*/ 312278 w 2090589"/>
              <a:gd name="connsiteY15" fmla="*/ 555130 h 974801"/>
              <a:gd name="connsiteX16" fmla="*/ 357998 w 2090589"/>
              <a:gd name="connsiteY16" fmla="*/ 509410 h 974801"/>
              <a:gd name="connsiteX17" fmla="*/ 434198 w 2090589"/>
              <a:gd name="connsiteY17" fmla="*/ 463690 h 974801"/>
              <a:gd name="connsiteX18" fmla="*/ 495158 w 2090589"/>
              <a:gd name="connsiteY18" fmla="*/ 402730 h 974801"/>
              <a:gd name="connsiteX19" fmla="*/ 556118 w 2090589"/>
              <a:gd name="connsiteY19" fmla="*/ 372250 h 974801"/>
              <a:gd name="connsiteX20" fmla="*/ 693278 w 2090589"/>
              <a:gd name="connsiteY20" fmla="*/ 265570 h 974801"/>
              <a:gd name="connsiteX21" fmla="*/ 769478 w 2090589"/>
              <a:gd name="connsiteY21" fmla="*/ 174130 h 974801"/>
              <a:gd name="connsiteX22" fmla="*/ 784718 w 2090589"/>
              <a:gd name="connsiteY22" fmla="*/ 235090 h 974801"/>
              <a:gd name="connsiteX23" fmla="*/ 708518 w 2090589"/>
              <a:gd name="connsiteY23" fmla="*/ 341770 h 974801"/>
              <a:gd name="connsiteX24" fmla="*/ 693278 w 2090589"/>
              <a:gd name="connsiteY24" fmla="*/ 387490 h 974801"/>
              <a:gd name="connsiteX25" fmla="*/ 647558 w 2090589"/>
              <a:gd name="connsiteY25" fmla="*/ 478930 h 974801"/>
              <a:gd name="connsiteX26" fmla="*/ 571358 w 2090589"/>
              <a:gd name="connsiteY26" fmla="*/ 631330 h 974801"/>
              <a:gd name="connsiteX27" fmla="*/ 540878 w 2090589"/>
              <a:gd name="connsiteY27" fmla="*/ 722770 h 974801"/>
              <a:gd name="connsiteX28" fmla="*/ 510398 w 2090589"/>
              <a:gd name="connsiteY28" fmla="*/ 768490 h 974801"/>
              <a:gd name="connsiteX29" fmla="*/ 495158 w 2090589"/>
              <a:gd name="connsiteY29" fmla="*/ 814210 h 974801"/>
              <a:gd name="connsiteX30" fmla="*/ 418958 w 2090589"/>
              <a:gd name="connsiteY30" fmla="*/ 920890 h 974801"/>
              <a:gd name="connsiteX31" fmla="*/ 403718 w 2090589"/>
              <a:gd name="connsiteY31" fmla="*/ 966610 h 974801"/>
              <a:gd name="connsiteX32" fmla="*/ 449438 w 2090589"/>
              <a:gd name="connsiteY32" fmla="*/ 936130 h 974801"/>
              <a:gd name="connsiteX33" fmla="*/ 540878 w 2090589"/>
              <a:gd name="connsiteY33" fmla="*/ 844690 h 974801"/>
              <a:gd name="connsiteX34" fmla="*/ 632318 w 2090589"/>
              <a:gd name="connsiteY34" fmla="*/ 768490 h 974801"/>
              <a:gd name="connsiteX35" fmla="*/ 693278 w 2090589"/>
              <a:gd name="connsiteY35" fmla="*/ 722770 h 974801"/>
              <a:gd name="connsiteX36" fmla="*/ 784718 w 2090589"/>
              <a:gd name="connsiteY36" fmla="*/ 631330 h 974801"/>
              <a:gd name="connsiteX37" fmla="*/ 815198 w 2090589"/>
              <a:gd name="connsiteY37" fmla="*/ 585610 h 974801"/>
              <a:gd name="connsiteX38" fmla="*/ 921878 w 2090589"/>
              <a:gd name="connsiteY38" fmla="*/ 478930 h 974801"/>
              <a:gd name="connsiteX39" fmla="*/ 967598 w 2090589"/>
              <a:gd name="connsiteY39" fmla="*/ 433210 h 974801"/>
              <a:gd name="connsiteX40" fmla="*/ 1043798 w 2090589"/>
              <a:gd name="connsiteY40" fmla="*/ 326530 h 974801"/>
              <a:gd name="connsiteX41" fmla="*/ 1135238 w 2090589"/>
              <a:gd name="connsiteY41" fmla="*/ 235090 h 974801"/>
              <a:gd name="connsiteX42" fmla="*/ 1226678 w 2090589"/>
              <a:gd name="connsiteY42" fmla="*/ 113170 h 974801"/>
              <a:gd name="connsiteX43" fmla="*/ 1165718 w 2090589"/>
              <a:gd name="connsiteY43" fmla="*/ 326530 h 974801"/>
              <a:gd name="connsiteX44" fmla="*/ 1150478 w 2090589"/>
              <a:gd name="connsiteY44" fmla="*/ 387490 h 974801"/>
              <a:gd name="connsiteX45" fmla="*/ 1043798 w 2090589"/>
              <a:gd name="connsiteY45" fmla="*/ 509410 h 974801"/>
              <a:gd name="connsiteX46" fmla="*/ 982838 w 2090589"/>
              <a:gd name="connsiteY46" fmla="*/ 631330 h 974801"/>
              <a:gd name="connsiteX47" fmla="*/ 891398 w 2090589"/>
              <a:gd name="connsiteY47" fmla="*/ 768490 h 974801"/>
              <a:gd name="connsiteX48" fmla="*/ 845678 w 2090589"/>
              <a:gd name="connsiteY48" fmla="*/ 798970 h 974801"/>
              <a:gd name="connsiteX49" fmla="*/ 982838 w 2090589"/>
              <a:gd name="connsiteY49" fmla="*/ 585610 h 974801"/>
              <a:gd name="connsiteX50" fmla="*/ 1028558 w 2090589"/>
              <a:gd name="connsiteY50" fmla="*/ 524650 h 974801"/>
              <a:gd name="connsiteX51" fmla="*/ 1104758 w 2090589"/>
              <a:gd name="connsiteY51" fmla="*/ 448450 h 974801"/>
              <a:gd name="connsiteX52" fmla="*/ 1135238 w 2090589"/>
              <a:gd name="connsiteY52" fmla="*/ 387490 h 974801"/>
              <a:gd name="connsiteX53" fmla="*/ 1196198 w 2090589"/>
              <a:gd name="connsiteY53" fmla="*/ 341770 h 974801"/>
              <a:gd name="connsiteX54" fmla="*/ 1302878 w 2090589"/>
              <a:gd name="connsiteY54" fmla="*/ 250330 h 974801"/>
              <a:gd name="connsiteX55" fmla="*/ 1394318 w 2090589"/>
              <a:gd name="connsiteY55" fmla="*/ 97930 h 974801"/>
              <a:gd name="connsiteX56" fmla="*/ 1424798 w 2090589"/>
              <a:gd name="connsiteY56" fmla="*/ 52210 h 974801"/>
              <a:gd name="connsiteX57" fmla="*/ 1470518 w 2090589"/>
              <a:gd name="connsiteY57" fmla="*/ 36970 h 974801"/>
              <a:gd name="connsiteX58" fmla="*/ 1470518 w 2090589"/>
              <a:gd name="connsiteY58" fmla="*/ 174130 h 974801"/>
              <a:gd name="connsiteX59" fmla="*/ 1485758 w 2090589"/>
              <a:gd name="connsiteY59" fmla="*/ 250330 h 974801"/>
              <a:gd name="connsiteX60" fmla="*/ 1653398 w 2090589"/>
              <a:gd name="connsiteY60" fmla="*/ 143650 h 974801"/>
              <a:gd name="connsiteX61" fmla="*/ 1744838 w 2090589"/>
              <a:gd name="connsiteY61" fmla="*/ 113170 h 974801"/>
              <a:gd name="connsiteX62" fmla="*/ 1714358 w 2090589"/>
              <a:gd name="connsiteY62" fmla="*/ 219850 h 974801"/>
              <a:gd name="connsiteX63" fmla="*/ 1683878 w 2090589"/>
              <a:gd name="connsiteY63" fmla="*/ 265570 h 974801"/>
              <a:gd name="connsiteX64" fmla="*/ 1744838 w 2090589"/>
              <a:gd name="connsiteY64" fmla="*/ 280810 h 974801"/>
              <a:gd name="connsiteX65" fmla="*/ 1912478 w 2090589"/>
              <a:gd name="connsiteY65" fmla="*/ 189370 h 974801"/>
              <a:gd name="connsiteX66" fmla="*/ 2003918 w 2090589"/>
              <a:gd name="connsiteY66" fmla="*/ 158890 h 974801"/>
              <a:gd name="connsiteX67" fmla="*/ 2064878 w 2090589"/>
              <a:gd name="connsiteY67" fmla="*/ 97930 h 974801"/>
              <a:gd name="connsiteX68" fmla="*/ 2049638 w 2090589"/>
              <a:gd name="connsiteY68" fmla="*/ 189370 h 974801"/>
              <a:gd name="connsiteX69" fmla="*/ 2034398 w 2090589"/>
              <a:gd name="connsiteY69" fmla="*/ 250330 h 974801"/>
              <a:gd name="connsiteX70" fmla="*/ 2064878 w 2090589"/>
              <a:gd name="connsiteY70" fmla="*/ 204610 h 974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090589" h="974801">
                <a:moveTo>
                  <a:pt x="159878" y="128410"/>
                </a:moveTo>
                <a:cubicBezTo>
                  <a:pt x="98773" y="189515"/>
                  <a:pt x="88497" y="190152"/>
                  <a:pt x="53198" y="296050"/>
                </a:cubicBezTo>
                <a:cubicBezTo>
                  <a:pt x="43038" y="326530"/>
                  <a:pt x="0" y="410208"/>
                  <a:pt x="22718" y="387490"/>
                </a:cubicBezTo>
                <a:cubicBezTo>
                  <a:pt x="58750" y="351458"/>
                  <a:pt x="83780" y="322117"/>
                  <a:pt x="129398" y="296050"/>
                </a:cubicBezTo>
                <a:cubicBezTo>
                  <a:pt x="143346" y="288080"/>
                  <a:pt x="159878" y="285890"/>
                  <a:pt x="175118" y="280810"/>
                </a:cubicBezTo>
                <a:cubicBezTo>
                  <a:pt x="305884" y="182735"/>
                  <a:pt x="156280" y="289259"/>
                  <a:pt x="327518" y="189370"/>
                </a:cubicBezTo>
                <a:cubicBezTo>
                  <a:pt x="467260" y="107854"/>
                  <a:pt x="368885" y="145101"/>
                  <a:pt x="464678" y="113170"/>
                </a:cubicBezTo>
                <a:cubicBezTo>
                  <a:pt x="469758" y="133490"/>
                  <a:pt x="482880" y="153395"/>
                  <a:pt x="479918" y="174130"/>
                </a:cubicBezTo>
                <a:cubicBezTo>
                  <a:pt x="477328" y="192262"/>
                  <a:pt x="459146" y="204318"/>
                  <a:pt x="449438" y="219850"/>
                </a:cubicBezTo>
                <a:cubicBezTo>
                  <a:pt x="433739" y="244969"/>
                  <a:pt x="419621" y="271060"/>
                  <a:pt x="403718" y="296050"/>
                </a:cubicBezTo>
                <a:cubicBezTo>
                  <a:pt x="384051" y="326955"/>
                  <a:pt x="359141" y="354725"/>
                  <a:pt x="342758" y="387490"/>
                </a:cubicBezTo>
                <a:cubicBezTo>
                  <a:pt x="332598" y="407810"/>
                  <a:pt x="323550" y="428725"/>
                  <a:pt x="312278" y="448450"/>
                </a:cubicBezTo>
                <a:cubicBezTo>
                  <a:pt x="282886" y="499887"/>
                  <a:pt x="253700" y="551557"/>
                  <a:pt x="220838" y="600850"/>
                </a:cubicBezTo>
                <a:cubicBezTo>
                  <a:pt x="210678" y="616090"/>
                  <a:pt x="177406" y="633618"/>
                  <a:pt x="190358" y="646570"/>
                </a:cubicBezTo>
                <a:cubicBezTo>
                  <a:pt x="203310" y="659522"/>
                  <a:pt x="221425" y="627080"/>
                  <a:pt x="236078" y="616090"/>
                </a:cubicBezTo>
                <a:cubicBezTo>
                  <a:pt x="262100" y="596573"/>
                  <a:pt x="287798" y="576550"/>
                  <a:pt x="312278" y="555130"/>
                </a:cubicBezTo>
                <a:cubicBezTo>
                  <a:pt x="328498" y="540938"/>
                  <a:pt x="340756" y="522342"/>
                  <a:pt x="357998" y="509410"/>
                </a:cubicBezTo>
                <a:cubicBezTo>
                  <a:pt x="381695" y="491637"/>
                  <a:pt x="410816" y="481876"/>
                  <a:pt x="434198" y="463690"/>
                </a:cubicBezTo>
                <a:cubicBezTo>
                  <a:pt x="456881" y="446047"/>
                  <a:pt x="472169" y="419972"/>
                  <a:pt x="495158" y="402730"/>
                </a:cubicBezTo>
                <a:cubicBezTo>
                  <a:pt x="513333" y="389099"/>
                  <a:pt x="537439" y="385182"/>
                  <a:pt x="556118" y="372250"/>
                </a:cubicBezTo>
                <a:cubicBezTo>
                  <a:pt x="603740" y="339281"/>
                  <a:pt x="693278" y="265570"/>
                  <a:pt x="693278" y="265570"/>
                </a:cubicBezTo>
                <a:cubicBezTo>
                  <a:pt x="694544" y="263039"/>
                  <a:pt x="735012" y="156897"/>
                  <a:pt x="769478" y="174130"/>
                </a:cubicBezTo>
                <a:cubicBezTo>
                  <a:pt x="788212" y="183497"/>
                  <a:pt x="779638" y="214770"/>
                  <a:pt x="784718" y="235090"/>
                </a:cubicBezTo>
                <a:cubicBezTo>
                  <a:pt x="759318" y="270650"/>
                  <a:pt x="731001" y="304298"/>
                  <a:pt x="708518" y="341770"/>
                </a:cubicBezTo>
                <a:cubicBezTo>
                  <a:pt x="700253" y="355545"/>
                  <a:pt x="699802" y="372810"/>
                  <a:pt x="693278" y="387490"/>
                </a:cubicBezTo>
                <a:cubicBezTo>
                  <a:pt x="679438" y="418631"/>
                  <a:pt x="660665" y="447474"/>
                  <a:pt x="647558" y="478930"/>
                </a:cubicBezTo>
                <a:cubicBezTo>
                  <a:pt x="587383" y="623351"/>
                  <a:pt x="653481" y="521832"/>
                  <a:pt x="571358" y="631330"/>
                </a:cubicBezTo>
                <a:cubicBezTo>
                  <a:pt x="561198" y="661810"/>
                  <a:pt x="558700" y="696037"/>
                  <a:pt x="540878" y="722770"/>
                </a:cubicBezTo>
                <a:cubicBezTo>
                  <a:pt x="530718" y="738010"/>
                  <a:pt x="518589" y="752107"/>
                  <a:pt x="510398" y="768490"/>
                </a:cubicBezTo>
                <a:cubicBezTo>
                  <a:pt x="503214" y="782858"/>
                  <a:pt x="502342" y="799842"/>
                  <a:pt x="495158" y="814210"/>
                </a:cubicBezTo>
                <a:cubicBezTo>
                  <a:pt x="484016" y="836495"/>
                  <a:pt x="429313" y="907084"/>
                  <a:pt x="418958" y="920890"/>
                </a:cubicBezTo>
                <a:cubicBezTo>
                  <a:pt x="413878" y="936130"/>
                  <a:pt x="389350" y="959426"/>
                  <a:pt x="403718" y="966610"/>
                </a:cubicBezTo>
                <a:cubicBezTo>
                  <a:pt x="420101" y="974801"/>
                  <a:pt x="435748" y="948299"/>
                  <a:pt x="449438" y="936130"/>
                </a:cubicBezTo>
                <a:cubicBezTo>
                  <a:pt x="481655" y="907492"/>
                  <a:pt x="505012" y="868600"/>
                  <a:pt x="540878" y="844690"/>
                </a:cubicBezTo>
                <a:cubicBezTo>
                  <a:pt x="641927" y="777324"/>
                  <a:pt x="529643" y="856497"/>
                  <a:pt x="632318" y="768490"/>
                </a:cubicBezTo>
                <a:cubicBezTo>
                  <a:pt x="651603" y="751960"/>
                  <a:pt x="674398" y="739762"/>
                  <a:pt x="693278" y="722770"/>
                </a:cubicBezTo>
                <a:cubicBezTo>
                  <a:pt x="725318" y="693934"/>
                  <a:pt x="760808" y="667196"/>
                  <a:pt x="784718" y="631330"/>
                </a:cubicBezTo>
                <a:cubicBezTo>
                  <a:pt x="794878" y="616090"/>
                  <a:pt x="802945" y="599224"/>
                  <a:pt x="815198" y="585610"/>
                </a:cubicBezTo>
                <a:cubicBezTo>
                  <a:pt x="848840" y="548230"/>
                  <a:pt x="886318" y="514490"/>
                  <a:pt x="921878" y="478930"/>
                </a:cubicBezTo>
                <a:cubicBezTo>
                  <a:pt x="937118" y="463690"/>
                  <a:pt x="955643" y="451143"/>
                  <a:pt x="967598" y="433210"/>
                </a:cubicBezTo>
                <a:cubicBezTo>
                  <a:pt x="988799" y="401408"/>
                  <a:pt x="1019494" y="353535"/>
                  <a:pt x="1043798" y="326530"/>
                </a:cubicBezTo>
                <a:cubicBezTo>
                  <a:pt x="1072634" y="294490"/>
                  <a:pt x="1108310" y="268750"/>
                  <a:pt x="1135238" y="235090"/>
                </a:cubicBezTo>
                <a:cubicBezTo>
                  <a:pt x="1207640" y="144587"/>
                  <a:pt x="1178155" y="185955"/>
                  <a:pt x="1226678" y="113170"/>
                </a:cubicBezTo>
                <a:cubicBezTo>
                  <a:pt x="1162943" y="399978"/>
                  <a:pt x="1229550" y="135033"/>
                  <a:pt x="1165718" y="326530"/>
                </a:cubicBezTo>
                <a:cubicBezTo>
                  <a:pt x="1159094" y="346401"/>
                  <a:pt x="1159845" y="368756"/>
                  <a:pt x="1150478" y="387490"/>
                </a:cubicBezTo>
                <a:cubicBezTo>
                  <a:pt x="1129491" y="429465"/>
                  <a:pt x="1075230" y="477978"/>
                  <a:pt x="1043798" y="509410"/>
                </a:cubicBezTo>
                <a:cubicBezTo>
                  <a:pt x="998939" y="621558"/>
                  <a:pt x="1033565" y="550166"/>
                  <a:pt x="982838" y="631330"/>
                </a:cubicBezTo>
                <a:cubicBezTo>
                  <a:pt x="958654" y="670025"/>
                  <a:pt x="925218" y="734670"/>
                  <a:pt x="891398" y="768490"/>
                </a:cubicBezTo>
                <a:cubicBezTo>
                  <a:pt x="878446" y="781442"/>
                  <a:pt x="860918" y="788810"/>
                  <a:pt x="845678" y="798970"/>
                </a:cubicBezTo>
                <a:cubicBezTo>
                  <a:pt x="891398" y="727850"/>
                  <a:pt x="932109" y="653248"/>
                  <a:pt x="982838" y="585610"/>
                </a:cubicBezTo>
                <a:cubicBezTo>
                  <a:pt x="998078" y="565290"/>
                  <a:pt x="1011683" y="543634"/>
                  <a:pt x="1028558" y="524650"/>
                </a:cubicBezTo>
                <a:cubicBezTo>
                  <a:pt x="1052423" y="497802"/>
                  <a:pt x="1082705" y="476804"/>
                  <a:pt x="1104758" y="448450"/>
                </a:cubicBezTo>
                <a:cubicBezTo>
                  <a:pt x="1118706" y="430517"/>
                  <a:pt x="1120453" y="404739"/>
                  <a:pt x="1135238" y="387490"/>
                </a:cubicBezTo>
                <a:cubicBezTo>
                  <a:pt x="1151768" y="368205"/>
                  <a:pt x="1178237" y="359731"/>
                  <a:pt x="1196198" y="341770"/>
                </a:cubicBezTo>
                <a:cubicBezTo>
                  <a:pt x="1301748" y="236220"/>
                  <a:pt x="1116141" y="362372"/>
                  <a:pt x="1302878" y="250330"/>
                </a:cubicBezTo>
                <a:cubicBezTo>
                  <a:pt x="1350127" y="132207"/>
                  <a:pt x="1310693" y="209429"/>
                  <a:pt x="1394318" y="97930"/>
                </a:cubicBezTo>
                <a:cubicBezTo>
                  <a:pt x="1405308" y="83277"/>
                  <a:pt x="1410495" y="63652"/>
                  <a:pt x="1424798" y="52210"/>
                </a:cubicBezTo>
                <a:cubicBezTo>
                  <a:pt x="1437342" y="42175"/>
                  <a:pt x="1455278" y="42050"/>
                  <a:pt x="1470518" y="36970"/>
                </a:cubicBezTo>
                <a:cubicBezTo>
                  <a:pt x="1507685" y="185638"/>
                  <a:pt x="1470518" y="0"/>
                  <a:pt x="1470518" y="174130"/>
                </a:cubicBezTo>
                <a:cubicBezTo>
                  <a:pt x="1470518" y="200033"/>
                  <a:pt x="1480678" y="224930"/>
                  <a:pt x="1485758" y="250330"/>
                </a:cubicBezTo>
                <a:cubicBezTo>
                  <a:pt x="1539842" y="209767"/>
                  <a:pt x="1589858" y="169066"/>
                  <a:pt x="1653398" y="143650"/>
                </a:cubicBezTo>
                <a:cubicBezTo>
                  <a:pt x="1683229" y="131718"/>
                  <a:pt x="1744838" y="113170"/>
                  <a:pt x="1744838" y="113170"/>
                </a:cubicBezTo>
                <a:cubicBezTo>
                  <a:pt x="1739955" y="132702"/>
                  <a:pt x="1725290" y="197986"/>
                  <a:pt x="1714358" y="219850"/>
                </a:cubicBezTo>
                <a:cubicBezTo>
                  <a:pt x="1706167" y="236233"/>
                  <a:pt x="1694038" y="250330"/>
                  <a:pt x="1683878" y="265570"/>
                </a:cubicBezTo>
                <a:cubicBezTo>
                  <a:pt x="1704198" y="270650"/>
                  <a:pt x="1724021" y="283123"/>
                  <a:pt x="1744838" y="280810"/>
                </a:cubicBezTo>
                <a:cubicBezTo>
                  <a:pt x="1839701" y="270270"/>
                  <a:pt x="1818829" y="220586"/>
                  <a:pt x="1912478" y="189370"/>
                </a:cubicBezTo>
                <a:lnTo>
                  <a:pt x="2003918" y="158890"/>
                </a:lnTo>
                <a:cubicBezTo>
                  <a:pt x="2024238" y="138570"/>
                  <a:pt x="2040968" y="81990"/>
                  <a:pt x="2064878" y="97930"/>
                </a:cubicBezTo>
                <a:cubicBezTo>
                  <a:pt x="2090589" y="115070"/>
                  <a:pt x="2055698" y="159070"/>
                  <a:pt x="2049638" y="189370"/>
                </a:cubicBezTo>
                <a:cubicBezTo>
                  <a:pt x="2045530" y="209909"/>
                  <a:pt x="2019587" y="235519"/>
                  <a:pt x="2034398" y="250330"/>
                </a:cubicBezTo>
                <a:cubicBezTo>
                  <a:pt x="2047350" y="263282"/>
                  <a:pt x="2064878" y="204610"/>
                  <a:pt x="2064878" y="20461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2971800" y="2651125"/>
            <a:ext cx="5516563" cy="2786063"/>
          </a:xfrm>
          <a:custGeom>
            <a:avLst/>
            <a:gdLst>
              <a:gd name="connsiteX0" fmla="*/ 1859280 w 5516880"/>
              <a:gd name="connsiteY0" fmla="*/ 175 h 2786285"/>
              <a:gd name="connsiteX1" fmla="*/ 1691640 w 5516880"/>
              <a:gd name="connsiteY1" fmla="*/ 15415 h 2786285"/>
              <a:gd name="connsiteX2" fmla="*/ 1645920 w 5516880"/>
              <a:gd name="connsiteY2" fmla="*/ 61135 h 2786285"/>
              <a:gd name="connsiteX3" fmla="*/ 1569720 w 5516880"/>
              <a:gd name="connsiteY3" fmla="*/ 91615 h 2786285"/>
              <a:gd name="connsiteX4" fmla="*/ 1463040 w 5516880"/>
              <a:gd name="connsiteY4" fmla="*/ 167815 h 2786285"/>
              <a:gd name="connsiteX5" fmla="*/ 1417320 w 5516880"/>
              <a:gd name="connsiteY5" fmla="*/ 198295 h 2786285"/>
              <a:gd name="connsiteX6" fmla="*/ 1325880 w 5516880"/>
              <a:gd name="connsiteY6" fmla="*/ 289735 h 2786285"/>
              <a:gd name="connsiteX7" fmla="*/ 1310640 w 5516880"/>
              <a:gd name="connsiteY7" fmla="*/ 350695 h 2786285"/>
              <a:gd name="connsiteX8" fmla="*/ 1264920 w 5516880"/>
              <a:gd name="connsiteY8" fmla="*/ 396415 h 2786285"/>
              <a:gd name="connsiteX9" fmla="*/ 1234440 w 5516880"/>
              <a:gd name="connsiteY9" fmla="*/ 442135 h 2786285"/>
              <a:gd name="connsiteX10" fmla="*/ 1188720 w 5516880"/>
              <a:gd name="connsiteY10" fmla="*/ 487855 h 2786285"/>
              <a:gd name="connsiteX11" fmla="*/ 1143000 w 5516880"/>
              <a:gd name="connsiteY11" fmla="*/ 564055 h 2786285"/>
              <a:gd name="connsiteX12" fmla="*/ 1097280 w 5516880"/>
              <a:gd name="connsiteY12" fmla="*/ 625015 h 2786285"/>
              <a:gd name="connsiteX13" fmla="*/ 1036320 w 5516880"/>
              <a:gd name="connsiteY13" fmla="*/ 716455 h 2786285"/>
              <a:gd name="connsiteX14" fmla="*/ 990600 w 5516880"/>
              <a:gd name="connsiteY14" fmla="*/ 777415 h 2786285"/>
              <a:gd name="connsiteX15" fmla="*/ 914400 w 5516880"/>
              <a:gd name="connsiteY15" fmla="*/ 884095 h 2786285"/>
              <a:gd name="connsiteX16" fmla="*/ 838200 w 5516880"/>
              <a:gd name="connsiteY16" fmla="*/ 1021255 h 2786285"/>
              <a:gd name="connsiteX17" fmla="*/ 762000 w 5516880"/>
              <a:gd name="connsiteY17" fmla="*/ 1127935 h 2786285"/>
              <a:gd name="connsiteX18" fmla="*/ 853440 w 5516880"/>
              <a:gd name="connsiteY18" fmla="*/ 1143175 h 2786285"/>
              <a:gd name="connsiteX19" fmla="*/ 914400 w 5516880"/>
              <a:gd name="connsiteY19" fmla="*/ 1097455 h 2786285"/>
              <a:gd name="connsiteX20" fmla="*/ 1005840 w 5516880"/>
              <a:gd name="connsiteY20" fmla="*/ 1051735 h 2786285"/>
              <a:gd name="connsiteX21" fmla="*/ 1082040 w 5516880"/>
              <a:gd name="connsiteY21" fmla="*/ 990775 h 2786285"/>
              <a:gd name="connsiteX22" fmla="*/ 1158240 w 5516880"/>
              <a:gd name="connsiteY22" fmla="*/ 945055 h 2786285"/>
              <a:gd name="connsiteX23" fmla="*/ 1249680 w 5516880"/>
              <a:gd name="connsiteY23" fmla="*/ 899335 h 2786285"/>
              <a:gd name="connsiteX24" fmla="*/ 1386840 w 5516880"/>
              <a:gd name="connsiteY24" fmla="*/ 792655 h 2786285"/>
              <a:gd name="connsiteX25" fmla="*/ 1447800 w 5516880"/>
              <a:gd name="connsiteY25" fmla="*/ 762175 h 2786285"/>
              <a:gd name="connsiteX26" fmla="*/ 1539240 w 5516880"/>
              <a:gd name="connsiteY26" fmla="*/ 701215 h 2786285"/>
              <a:gd name="connsiteX27" fmla="*/ 1661160 w 5516880"/>
              <a:gd name="connsiteY27" fmla="*/ 640255 h 2786285"/>
              <a:gd name="connsiteX28" fmla="*/ 1706880 w 5516880"/>
              <a:gd name="connsiteY28" fmla="*/ 625015 h 2786285"/>
              <a:gd name="connsiteX29" fmla="*/ 1783080 w 5516880"/>
              <a:gd name="connsiteY29" fmla="*/ 594535 h 2786285"/>
              <a:gd name="connsiteX30" fmla="*/ 1874520 w 5516880"/>
              <a:gd name="connsiteY30" fmla="*/ 548815 h 2786285"/>
              <a:gd name="connsiteX31" fmla="*/ 1920240 w 5516880"/>
              <a:gd name="connsiteY31" fmla="*/ 564055 h 2786285"/>
              <a:gd name="connsiteX32" fmla="*/ 1874520 w 5516880"/>
              <a:gd name="connsiteY32" fmla="*/ 594535 h 2786285"/>
              <a:gd name="connsiteX33" fmla="*/ 1783080 w 5516880"/>
              <a:gd name="connsiteY33" fmla="*/ 685975 h 2786285"/>
              <a:gd name="connsiteX34" fmla="*/ 1676400 w 5516880"/>
              <a:gd name="connsiteY34" fmla="*/ 762175 h 2786285"/>
              <a:gd name="connsiteX35" fmla="*/ 1554480 w 5516880"/>
              <a:gd name="connsiteY35" fmla="*/ 884095 h 2786285"/>
              <a:gd name="connsiteX36" fmla="*/ 1402080 w 5516880"/>
              <a:gd name="connsiteY36" fmla="*/ 960295 h 2786285"/>
              <a:gd name="connsiteX37" fmla="*/ 1234440 w 5516880"/>
              <a:gd name="connsiteY37" fmla="*/ 1097455 h 2786285"/>
              <a:gd name="connsiteX38" fmla="*/ 899160 w 5516880"/>
              <a:gd name="connsiteY38" fmla="*/ 1295575 h 2786285"/>
              <a:gd name="connsiteX39" fmla="*/ 685800 w 5516880"/>
              <a:gd name="connsiteY39" fmla="*/ 1417495 h 2786285"/>
              <a:gd name="connsiteX40" fmla="*/ 624840 w 5516880"/>
              <a:gd name="connsiteY40" fmla="*/ 1463215 h 2786285"/>
              <a:gd name="connsiteX41" fmla="*/ 533400 w 5516880"/>
              <a:gd name="connsiteY41" fmla="*/ 1524175 h 2786285"/>
              <a:gd name="connsiteX42" fmla="*/ 487680 w 5516880"/>
              <a:gd name="connsiteY42" fmla="*/ 1569895 h 2786285"/>
              <a:gd name="connsiteX43" fmla="*/ 716280 w 5516880"/>
              <a:gd name="connsiteY43" fmla="*/ 1630855 h 2786285"/>
              <a:gd name="connsiteX44" fmla="*/ 1036320 w 5516880"/>
              <a:gd name="connsiteY44" fmla="*/ 1569895 h 2786285"/>
              <a:gd name="connsiteX45" fmla="*/ 1432560 w 5516880"/>
              <a:gd name="connsiteY45" fmla="*/ 1508935 h 2786285"/>
              <a:gd name="connsiteX46" fmla="*/ 1828800 w 5516880"/>
              <a:gd name="connsiteY46" fmla="*/ 1402255 h 2786285"/>
              <a:gd name="connsiteX47" fmla="*/ 2026920 w 5516880"/>
              <a:gd name="connsiteY47" fmla="*/ 1341295 h 2786285"/>
              <a:gd name="connsiteX48" fmla="*/ 2194560 w 5516880"/>
              <a:gd name="connsiteY48" fmla="*/ 1265095 h 2786285"/>
              <a:gd name="connsiteX49" fmla="*/ 2331720 w 5516880"/>
              <a:gd name="connsiteY49" fmla="*/ 1204135 h 2786285"/>
              <a:gd name="connsiteX50" fmla="*/ 2362200 w 5516880"/>
              <a:gd name="connsiteY50" fmla="*/ 1158415 h 2786285"/>
              <a:gd name="connsiteX51" fmla="*/ 2407920 w 5516880"/>
              <a:gd name="connsiteY51" fmla="*/ 1097455 h 2786285"/>
              <a:gd name="connsiteX52" fmla="*/ 2423160 w 5516880"/>
              <a:gd name="connsiteY52" fmla="*/ 1036495 h 2786285"/>
              <a:gd name="connsiteX53" fmla="*/ 2468880 w 5516880"/>
              <a:gd name="connsiteY53" fmla="*/ 960295 h 2786285"/>
              <a:gd name="connsiteX54" fmla="*/ 2499360 w 5516880"/>
              <a:gd name="connsiteY54" fmla="*/ 853615 h 2786285"/>
              <a:gd name="connsiteX55" fmla="*/ 2590800 w 5516880"/>
              <a:gd name="connsiteY55" fmla="*/ 807895 h 2786285"/>
              <a:gd name="connsiteX56" fmla="*/ 2407920 w 5516880"/>
              <a:gd name="connsiteY56" fmla="*/ 975535 h 2786285"/>
              <a:gd name="connsiteX57" fmla="*/ 2286000 w 5516880"/>
              <a:gd name="connsiteY57" fmla="*/ 1066975 h 2786285"/>
              <a:gd name="connsiteX58" fmla="*/ 1798320 w 5516880"/>
              <a:gd name="connsiteY58" fmla="*/ 1463215 h 2786285"/>
              <a:gd name="connsiteX59" fmla="*/ 1539240 w 5516880"/>
              <a:gd name="connsiteY59" fmla="*/ 1630855 h 2786285"/>
              <a:gd name="connsiteX60" fmla="*/ 1356360 w 5516880"/>
              <a:gd name="connsiteY60" fmla="*/ 1722295 h 2786285"/>
              <a:gd name="connsiteX61" fmla="*/ 1295400 w 5516880"/>
              <a:gd name="connsiteY61" fmla="*/ 1768015 h 2786285"/>
              <a:gd name="connsiteX62" fmla="*/ 1203960 w 5516880"/>
              <a:gd name="connsiteY62" fmla="*/ 1798495 h 2786285"/>
              <a:gd name="connsiteX63" fmla="*/ 1143000 w 5516880"/>
              <a:gd name="connsiteY63" fmla="*/ 1844215 h 2786285"/>
              <a:gd name="connsiteX64" fmla="*/ 1082040 w 5516880"/>
              <a:gd name="connsiteY64" fmla="*/ 1874695 h 2786285"/>
              <a:gd name="connsiteX65" fmla="*/ 1036320 w 5516880"/>
              <a:gd name="connsiteY65" fmla="*/ 1905175 h 2786285"/>
              <a:gd name="connsiteX66" fmla="*/ 1203960 w 5516880"/>
              <a:gd name="connsiteY66" fmla="*/ 1935655 h 2786285"/>
              <a:gd name="connsiteX67" fmla="*/ 1402080 w 5516880"/>
              <a:gd name="connsiteY67" fmla="*/ 1874695 h 2786285"/>
              <a:gd name="connsiteX68" fmla="*/ 1508760 w 5516880"/>
              <a:gd name="connsiteY68" fmla="*/ 1828975 h 2786285"/>
              <a:gd name="connsiteX69" fmla="*/ 1661160 w 5516880"/>
              <a:gd name="connsiteY69" fmla="*/ 1722295 h 2786285"/>
              <a:gd name="connsiteX70" fmla="*/ 1813560 w 5516880"/>
              <a:gd name="connsiteY70" fmla="*/ 1661335 h 2786285"/>
              <a:gd name="connsiteX71" fmla="*/ 2148840 w 5516880"/>
              <a:gd name="connsiteY71" fmla="*/ 1493695 h 2786285"/>
              <a:gd name="connsiteX72" fmla="*/ 2484120 w 5516880"/>
              <a:gd name="connsiteY72" fmla="*/ 1310815 h 2786285"/>
              <a:gd name="connsiteX73" fmla="*/ 2651760 w 5516880"/>
              <a:gd name="connsiteY73" fmla="*/ 1219375 h 2786285"/>
              <a:gd name="connsiteX74" fmla="*/ 2834640 w 5516880"/>
              <a:gd name="connsiteY74" fmla="*/ 1158415 h 2786285"/>
              <a:gd name="connsiteX75" fmla="*/ 3093720 w 5516880"/>
              <a:gd name="connsiteY75" fmla="*/ 1021255 h 2786285"/>
              <a:gd name="connsiteX76" fmla="*/ 3185160 w 5516880"/>
              <a:gd name="connsiteY76" fmla="*/ 945055 h 2786285"/>
              <a:gd name="connsiteX77" fmla="*/ 3246120 w 5516880"/>
              <a:gd name="connsiteY77" fmla="*/ 914575 h 2786285"/>
              <a:gd name="connsiteX78" fmla="*/ 3291840 w 5516880"/>
              <a:gd name="connsiteY78" fmla="*/ 884095 h 2786285"/>
              <a:gd name="connsiteX79" fmla="*/ 3398520 w 5516880"/>
              <a:gd name="connsiteY79" fmla="*/ 792655 h 2786285"/>
              <a:gd name="connsiteX80" fmla="*/ 3429000 w 5516880"/>
              <a:gd name="connsiteY80" fmla="*/ 731695 h 2786285"/>
              <a:gd name="connsiteX81" fmla="*/ 3383280 w 5516880"/>
              <a:gd name="connsiteY81" fmla="*/ 746935 h 2786285"/>
              <a:gd name="connsiteX82" fmla="*/ 3246120 w 5516880"/>
              <a:gd name="connsiteY82" fmla="*/ 899335 h 2786285"/>
              <a:gd name="connsiteX83" fmla="*/ 3169920 w 5516880"/>
              <a:gd name="connsiteY83" fmla="*/ 1006015 h 2786285"/>
              <a:gd name="connsiteX84" fmla="*/ 3017520 w 5516880"/>
              <a:gd name="connsiteY84" fmla="*/ 1188895 h 2786285"/>
              <a:gd name="connsiteX85" fmla="*/ 2926080 w 5516880"/>
              <a:gd name="connsiteY85" fmla="*/ 1234615 h 2786285"/>
              <a:gd name="connsiteX86" fmla="*/ 2865120 w 5516880"/>
              <a:gd name="connsiteY86" fmla="*/ 1310815 h 2786285"/>
              <a:gd name="connsiteX87" fmla="*/ 2758440 w 5516880"/>
              <a:gd name="connsiteY87" fmla="*/ 1417495 h 2786285"/>
              <a:gd name="connsiteX88" fmla="*/ 2865120 w 5516880"/>
              <a:gd name="connsiteY88" fmla="*/ 1310815 h 2786285"/>
              <a:gd name="connsiteX89" fmla="*/ 2910840 w 5516880"/>
              <a:gd name="connsiteY89" fmla="*/ 1280335 h 2786285"/>
              <a:gd name="connsiteX90" fmla="*/ 3017520 w 5516880"/>
              <a:gd name="connsiteY90" fmla="*/ 1173655 h 2786285"/>
              <a:gd name="connsiteX91" fmla="*/ 3093720 w 5516880"/>
              <a:gd name="connsiteY91" fmla="*/ 1112695 h 2786285"/>
              <a:gd name="connsiteX92" fmla="*/ 3139440 w 5516880"/>
              <a:gd name="connsiteY92" fmla="*/ 1066975 h 2786285"/>
              <a:gd name="connsiteX93" fmla="*/ 3261360 w 5516880"/>
              <a:gd name="connsiteY93" fmla="*/ 945055 h 2786285"/>
              <a:gd name="connsiteX94" fmla="*/ 3291840 w 5516880"/>
              <a:gd name="connsiteY94" fmla="*/ 899335 h 2786285"/>
              <a:gd name="connsiteX95" fmla="*/ 3337560 w 5516880"/>
              <a:gd name="connsiteY95" fmla="*/ 838375 h 2786285"/>
              <a:gd name="connsiteX96" fmla="*/ 3368040 w 5516880"/>
              <a:gd name="connsiteY96" fmla="*/ 777415 h 2786285"/>
              <a:gd name="connsiteX97" fmla="*/ 3429000 w 5516880"/>
              <a:gd name="connsiteY97" fmla="*/ 685975 h 2786285"/>
              <a:gd name="connsiteX98" fmla="*/ 3489960 w 5516880"/>
              <a:gd name="connsiteY98" fmla="*/ 609775 h 2786285"/>
              <a:gd name="connsiteX99" fmla="*/ 3520440 w 5516880"/>
              <a:gd name="connsiteY99" fmla="*/ 670735 h 2786285"/>
              <a:gd name="connsiteX100" fmla="*/ 3459480 w 5516880"/>
              <a:gd name="connsiteY100" fmla="*/ 777415 h 2786285"/>
              <a:gd name="connsiteX101" fmla="*/ 3383280 w 5516880"/>
              <a:gd name="connsiteY101" fmla="*/ 868855 h 2786285"/>
              <a:gd name="connsiteX102" fmla="*/ 3246120 w 5516880"/>
              <a:gd name="connsiteY102" fmla="*/ 1158415 h 2786285"/>
              <a:gd name="connsiteX103" fmla="*/ 3154680 w 5516880"/>
              <a:gd name="connsiteY103" fmla="*/ 1265095 h 2786285"/>
              <a:gd name="connsiteX104" fmla="*/ 3093720 w 5516880"/>
              <a:gd name="connsiteY104" fmla="*/ 1402255 h 2786285"/>
              <a:gd name="connsiteX105" fmla="*/ 3048000 w 5516880"/>
              <a:gd name="connsiteY105" fmla="*/ 1478455 h 2786285"/>
              <a:gd name="connsiteX106" fmla="*/ 3017520 w 5516880"/>
              <a:gd name="connsiteY106" fmla="*/ 1539415 h 2786285"/>
              <a:gd name="connsiteX107" fmla="*/ 3002280 w 5516880"/>
              <a:gd name="connsiteY107" fmla="*/ 1585135 h 2786285"/>
              <a:gd name="connsiteX108" fmla="*/ 3048000 w 5516880"/>
              <a:gd name="connsiteY108" fmla="*/ 1539415 h 2786285"/>
              <a:gd name="connsiteX109" fmla="*/ 3093720 w 5516880"/>
              <a:gd name="connsiteY109" fmla="*/ 1508935 h 2786285"/>
              <a:gd name="connsiteX110" fmla="*/ 3154680 w 5516880"/>
              <a:gd name="connsiteY110" fmla="*/ 1463215 h 2786285"/>
              <a:gd name="connsiteX111" fmla="*/ 3322320 w 5516880"/>
              <a:gd name="connsiteY111" fmla="*/ 1341295 h 2786285"/>
              <a:gd name="connsiteX112" fmla="*/ 3383280 w 5516880"/>
              <a:gd name="connsiteY112" fmla="*/ 1265095 h 2786285"/>
              <a:gd name="connsiteX113" fmla="*/ 3550920 w 5516880"/>
              <a:gd name="connsiteY113" fmla="*/ 1127935 h 2786285"/>
              <a:gd name="connsiteX114" fmla="*/ 3627120 w 5516880"/>
              <a:gd name="connsiteY114" fmla="*/ 1051735 h 2786285"/>
              <a:gd name="connsiteX115" fmla="*/ 3672840 w 5516880"/>
              <a:gd name="connsiteY115" fmla="*/ 990775 h 2786285"/>
              <a:gd name="connsiteX116" fmla="*/ 3749040 w 5516880"/>
              <a:gd name="connsiteY116" fmla="*/ 929815 h 2786285"/>
              <a:gd name="connsiteX117" fmla="*/ 3840480 w 5516880"/>
              <a:gd name="connsiteY117" fmla="*/ 853615 h 2786285"/>
              <a:gd name="connsiteX118" fmla="*/ 3855720 w 5516880"/>
              <a:gd name="connsiteY118" fmla="*/ 929815 h 2786285"/>
              <a:gd name="connsiteX119" fmla="*/ 3764280 w 5516880"/>
              <a:gd name="connsiteY119" fmla="*/ 1158415 h 2786285"/>
              <a:gd name="connsiteX120" fmla="*/ 3566160 w 5516880"/>
              <a:gd name="connsiteY120" fmla="*/ 1463215 h 2786285"/>
              <a:gd name="connsiteX121" fmla="*/ 3489960 w 5516880"/>
              <a:gd name="connsiteY121" fmla="*/ 1600375 h 2786285"/>
              <a:gd name="connsiteX122" fmla="*/ 3413760 w 5516880"/>
              <a:gd name="connsiteY122" fmla="*/ 1722295 h 2786285"/>
              <a:gd name="connsiteX123" fmla="*/ 3322320 w 5516880"/>
              <a:gd name="connsiteY123" fmla="*/ 1874695 h 2786285"/>
              <a:gd name="connsiteX124" fmla="*/ 3307080 w 5516880"/>
              <a:gd name="connsiteY124" fmla="*/ 1935655 h 2786285"/>
              <a:gd name="connsiteX125" fmla="*/ 3383280 w 5516880"/>
              <a:gd name="connsiteY125" fmla="*/ 1889935 h 2786285"/>
              <a:gd name="connsiteX126" fmla="*/ 3489960 w 5516880"/>
              <a:gd name="connsiteY126" fmla="*/ 1813735 h 2786285"/>
              <a:gd name="connsiteX127" fmla="*/ 3581400 w 5516880"/>
              <a:gd name="connsiteY127" fmla="*/ 1737535 h 2786285"/>
              <a:gd name="connsiteX128" fmla="*/ 3764280 w 5516880"/>
              <a:gd name="connsiteY128" fmla="*/ 1630855 h 2786285"/>
              <a:gd name="connsiteX129" fmla="*/ 3931920 w 5516880"/>
              <a:gd name="connsiteY129" fmla="*/ 1478455 h 2786285"/>
              <a:gd name="connsiteX130" fmla="*/ 4008120 w 5516880"/>
              <a:gd name="connsiteY130" fmla="*/ 1432735 h 2786285"/>
              <a:gd name="connsiteX131" fmla="*/ 4160520 w 5516880"/>
              <a:gd name="connsiteY131" fmla="*/ 1280335 h 2786285"/>
              <a:gd name="connsiteX132" fmla="*/ 4221480 w 5516880"/>
              <a:gd name="connsiteY132" fmla="*/ 1219375 h 2786285"/>
              <a:gd name="connsiteX133" fmla="*/ 4267200 w 5516880"/>
              <a:gd name="connsiteY133" fmla="*/ 1173655 h 2786285"/>
              <a:gd name="connsiteX134" fmla="*/ 4312920 w 5516880"/>
              <a:gd name="connsiteY134" fmla="*/ 1112695 h 2786285"/>
              <a:gd name="connsiteX135" fmla="*/ 4343400 w 5516880"/>
              <a:gd name="connsiteY135" fmla="*/ 1188895 h 2786285"/>
              <a:gd name="connsiteX136" fmla="*/ 4312920 w 5516880"/>
              <a:gd name="connsiteY136" fmla="*/ 1234615 h 2786285"/>
              <a:gd name="connsiteX137" fmla="*/ 4251960 w 5516880"/>
              <a:gd name="connsiteY137" fmla="*/ 1371775 h 2786285"/>
              <a:gd name="connsiteX138" fmla="*/ 4221480 w 5516880"/>
              <a:gd name="connsiteY138" fmla="*/ 1478455 h 2786285"/>
              <a:gd name="connsiteX139" fmla="*/ 4160520 w 5516880"/>
              <a:gd name="connsiteY139" fmla="*/ 1600375 h 2786285"/>
              <a:gd name="connsiteX140" fmla="*/ 4130040 w 5516880"/>
              <a:gd name="connsiteY140" fmla="*/ 1691815 h 2786285"/>
              <a:gd name="connsiteX141" fmla="*/ 4069080 w 5516880"/>
              <a:gd name="connsiteY141" fmla="*/ 1783255 h 2786285"/>
              <a:gd name="connsiteX142" fmla="*/ 3992880 w 5516880"/>
              <a:gd name="connsiteY142" fmla="*/ 1920415 h 2786285"/>
              <a:gd name="connsiteX143" fmla="*/ 4053840 w 5516880"/>
              <a:gd name="connsiteY143" fmla="*/ 1935655 h 2786285"/>
              <a:gd name="connsiteX144" fmla="*/ 4099560 w 5516880"/>
              <a:gd name="connsiteY144" fmla="*/ 1905175 h 2786285"/>
              <a:gd name="connsiteX145" fmla="*/ 4160520 w 5516880"/>
              <a:gd name="connsiteY145" fmla="*/ 1859455 h 2786285"/>
              <a:gd name="connsiteX146" fmla="*/ 4221480 w 5516880"/>
              <a:gd name="connsiteY146" fmla="*/ 1828975 h 2786285"/>
              <a:gd name="connsiteX147" fmla="*/ 4297680 w 5516880"/>
              <a:gd name="connsiteY147" fmla="*/ 1752775 h 2786285"/>
              <a:gd name="connsiteX148" fmla="*/ 4389120 w 5516880"/>
              <a:gd name="connsiteY148" fmla="*/ 1722295 h 2786285"/>
              <a:gd name="connsiteX149" fmla="*/ 4450080 w 5516880"/>
              <a:gd name="connsiteY149" fmla="*/ 1676575 h 2786285"/>
              <a:gd name="connsiteX150" fmla="*/ 4511040 w 5516880"/>
              <a:gd name="connsiteY150" fmla="*/ 1646095 h 2786285"/>
              <a:gd name="connsiteX151" fmla="*/ 4556760 w 5516880"/>
              <a:gd name="connsiteY151" fmla="*/ 1600375 h 2786285"/>
              <a:gd name="connsiteX152" fmla="*/ 4648200 w 5516880"/>
              <a:gd name="connsiteY152" fmla="*/ 1524175 h 2786285"/>
              <a:gd name="connsiteX153" fmla="*/ 4602480 w 5516880"/>
              <a:gd name="connsiteY153" fmla="*/ 1630855 h 2786285"/>
              <a:gd name="connsiteX154" fmla="*/ 4541520 w 5516880"/>
              <a:gd name="connsiteY154" fmla="*/ 1783255 h 2786285"/>
              <a:gd name="connsiteX155" fmla="*/ 4511040 w 5516880"/>
              <a:gd name="connsiteY155" fmla="*/ 1874695 h 2786285"/>
              <a:gd name="connsiteX156" fmla="*/ 4480560 w 5516880"/>
              <a:gd name="connsiteY156" fmla="*/ 1920415 h 2786285"/>
              <a:gd name="connsiteX157" fmla="*/ 4450080 w 5516880"/>
              <a:gd name="connsiteY157" fmla="*/ 2011855 h 2786285"/>
              <a:gd name="connsiteX158" fmla="*/ 4434840 w 5516880"/>
              <a:gd name="connsiteY158" fmla="*/ 2057575 h 2786285"/>
              <a:gd name="connsiteX159" fmla="*/ 4587240 w 5516880"/>
              <a:gd name="connsiteY159" fmla="*/ 2011855 h 2786285"/>
              <a:gd name="connsiteX160" fmla="*/ 4846320 w 5516880"/>
              <a:gd name="connsiteY160" fmla="*/ 1828975 h 2786285"/>
              <a:gd name="connsiteX161" fmla="*/ 4937760 w 5516880"/>
              <a:gd name="connsiteY161" fmla="*/ 1768015 h 2786285"/>
              <a:gd name="connsiteX162" fmla="*/ 5029200 w 5516880"/>
              <a:gd name="connsiteY162" fmla="*/ 1722295 h 2786285"/>
              <a:gd name="connsiteX163" fmla="*/ 5166360 w 5516880"/>
              <a:gd name="connsiteY163" fmla="*/ 1630855 h 2786285"/>
              <a:gd name="connsiteX164" fmla="*/ 5196840 w 5516880"/>
              <a:gd name="connsiteY164" fmla="*/ 1585135 h 2786285"/>
              <a:gd name="connsiteX165" fmla="*/ 5166360 w 5516880"/>
              <a:gd name="connsiteY165" fmla="*/ 1707055 h 2786285"/>
              <a:gd name="connsiteX166" fmla="*/ 5090160 w 5516880"/>
              <a:gd name="connsiteY166" fmla="*/ 1905175 h 2786285"/>
              <a:gd name="connsiteX167" fmla="*/ 5013960 w 5516880"/>
              <a:gd name="connsiteY167" fmla="*/ 2149015 h 2786285"/>
              <a:gd name="connsiteX168" fmla="*/ 5074920 w 5516880"/>
              <a:gd name="connsiteY168" fmla="*/ 2164255 h 2786285"/>
              <a:gd name="connsiteX169" fmla="*/ 5181600 w 5516880"/>
              <a:gd name="connsiteY169" fmla="*/ 2072815 h 2786285"/>
              <a:gd name="connsiteX170" fmla="*/ 5227320 w 5516880"/>
              <a:gd name="connsiteY170" fmla="*/ 2027095 h 2786285"/>
              <a:gd name="connsiteX171" fmla="*/ 5273040 w 5516880"/>
              <a:gd name="connsiteY171" fmla="*/ 1966135 h 2786285"/>
              <a:gd name="connsiteX172" fmla="*/ 5318760 w 5516880"/>
              <a:gd name="connsiteY172" fmla="*/ 1920415 h 2786285"/>
              <a:gd name="connsiteX173" fmla="*/ 5394960 w 5516880"/>
              <a:gd name="connsiteY173" fmla="*/ 1828975 h 2786285"/>
              <a:gd name="connsiteX174" fmla="*/ 5471160 w 5516880"/>
              <a:gd name="connsiteY174" fmla="*/ 1707055 h 2786285"/>
              <a:gd name="connsiteX175" fmla="*/ 5516880 w 5516880"/>
              <a:gd name="connsiteY175" fmla="*/ 1676575 h 2786285"/>
              <a:gd name="connsiteX176" fmla="*/ 5486400 w 5516880"/>
              <a:gd name="connsiteY176" fmla="*/ 1722295 h 2786285"/>
              <a:gd name="connsiteX177" fmla="*/ 5379720 w 5516880"/>
              <a:gd name="connsiteY177" fmla="*/ 1783255 h 2786285"/>
              <a:gd name="connsiteX178" fmla="*/ 5334000 w 5516880"/>
              <a:gd name="connsiteY178" fmla="*/ 1768015 h 2786285"/>
              <a:gd name="connsiteX179" fmla="*/ 5318760 w 5516880"/>
              <a:gd name="connsiteY179" fmla="*/ 1722295 h 2786285"/>
              <a:gd name="connsiteX180" fmla="*/ 5257800 w 5516880"/>
              <a:gd name="connsiteY180" fmla="*/ 1630855 h 2786285"/>
              <a:gd name="connsiteX181" fmla="*/ 5166360 w 5516880"/>
              <a:gd name="connsiteY181" fmla="*/ 1508935 h 2786285"/>
              <a:gd name="connsiteX182" fmla="*/ 5074920 w 5516880"/>
              <a:gd name="connsiteY182" fmla="*/ 1341295 h 2786285"/>
              <a:gd name="connsiteX183" fmla="*/ 4968240 w 5516880"/>
              <a:gd name="connsiteY183" fmla="*/ 1234615 h 2786285"/>
              <a:gd name="connsiteX184" fmla="*/ 4922520 w 5516880"/>
              <a:gd name="connsiteY184" fmla="*/ 1204135 h 2786285"/>
              <a:gd name="connsiteX185" fmla="*/ 4876800 w 5516880"/>
              <a:gd name="connsiteY185" fmla="*/ 1143175 h 2786285"/>
              <a:gd name="connsiteX186" fmla="*/ 4815840 w 5516880"/>
              <a:gd name="connsiteY186" fmla="*/ 1127935 h 2786285"/>
              <a:gd name="connsiteX187" fmla="*/ 4770120 w 5516880"/>
              <a:gd name="connsiteY187" fmla="*/ 1112695 h 2786285"/>
              <a:gd name="connsiteX188" fmla="*/ 4709160 w 5516880"/>
              <a:gd name="connsiteY188" fmla="*/ 1097455 h 2786285"/>
              <a:gd name="connsiteX189" fmla="*/ 4587240 w 5516880"/>
              <a:gd name="connsiteY189" fmla="*/ 1051735 h 2786285"/>
              <a:gd name="connsiteX190" fmla="*/ 4526280 w 5516880"/>
              <a:gd name="connsiteY190" fmla="*/ 1036495 h 2786285"/>
              <a:gd name="connsiteX191" fmla="*/ 4373880 w 5516880"/>
              <a:gd name="connsiteY191" fmla="*/ 975535 h 2786285"/>
              <a:gd name="connsiteX192" fmla="*/ 4267200 w 5516880"/>
              <a:gd name="connsiteY192" fmla="*/ 914575 h 2786285"/>
              <a:gd name="connsiteX193" fmla="*/ 4236720 w 5516880"/>
              <a:gd name="connsiteY193" fmla="*/ 868855 h 2786285"/>
              <a:gd name="connsiteX194" fmla="*/ 4191000 w 5516880"/>
              <a:gd name="connsiteY194" fmla="*/ 792655 h 2786285"/>
              <a:gd name="connsiteX195" fmla="*/ 4053840 w 5516880"/>
              <a:gd name="connsiteY195" fmla="*/ 716455 h 2786285"/>
              <a:gd name="connsiteX196" fmla="*/ 3992880 w 5516880"/>
              <a:gd name="connsiteY196" fmla="*/ 701215 h 2786285"/>
              <a:gd name="connsiteX197" fmla="*/ 4191000 w 5516880"/>
              <a:gd name="connsiteY197" fmla="*/ 929815 h 2786285"/>
              <a:gd name="connsiteX198" fmla="*/ 4389120 w 5516880"/>
              <a:gd name="connsiteY198" fmla="*/ 1112695 h 2786285"/>
              <a:gd name="connsiteX199" fmla="*/ 4480560 w 5516880"/>
              <a:gd name="connsiteY199" fmla="*/ 1158415 h 2786285"/>
              <a:gd name="connsiteX200" fmla="*/ 4526280 w 5516880"/>
              <a:gd name="connsiteY200" fmla="*/ 1204135 h 2786285"/>
              <a:gd name="connsiteX201" fmla="*/ 4632960 w 5516880"/>
              <a:gd name="connsiteY201" fmla="*/ 1249855 h 2786285"/>
              <a:gd name="connsiteX202" fmla="*/ 4617720 w 5516880"/>
              <a:gd name="connsiteY202" fmla="*/ 1204135 h 2786285"/>
              <a:gd name="connsiteX203" fmla="*/ 4511040 w 5516880"/>
              <a:gd name="connsiteY203" fmla="*/ 1112695 h 2786285"/>
              <a:gd name="connsiteX204" fmla="*/ 4404360 w 5516880"/>
              <a:gd name="connsiteY204" fmla="*/ 1082215 h 2786285"/>
              <a:gd name="connsiteX205" fmla="*/ 4358640 w 5516880"/>
              <a:gd name="connsiteY205" fmla="*/ 1036495 h 2786285"/>
              <a:gd name="connsiteX206" fmla="*/ 4312920 w 5516880"/>
              <a:gd name="connsiteY206" fmla="*/ 1006015 h 2786285"/>
              <a:gd name="connsiteX207" fmla="*/ 4267200 w 5516880"/>
              <a:gd name="connsiteY207" fmla="*/ 914575 h 2786285"/>
              <a:gd name="connsiteX208" fmla="*/ 4236720 w 5516880"/>
              <a:gd name="connsiteY208" fmla="*/ 853615 h 2786285"/>
              <a:gd name="connsiteX209" fmla="*/ 4191000 w 5516880"/>
              <a:gd name="connsiteY209" fmla="*/ 792655 h 2786285"/>
              <a:gd name="connsiteX210" fmla="*/ 4145280 w 5516880"/>
              <a:gd name="connsiteY210" fmla="*/ 701215 h 2786285"/>
              <a:gd name="connsiteX211" fmla="*/ 4099560 w 5516880"/>
              <a:gd name="connsiteY211" fmla="*/ 655495 h 2786285"/>
              <a:gd name="connsiteX212" fmla="*/ 4069080 w 5516880"/>
              <a:gd name="connsiteY212" fmla="*/ 609775 h 2786285"/>
              <a:gd name="connsiteX213" fmla="*/ 4038600 w 5516880"/>
              <a:gd name="connsiteY213" fmla="*/ 503095 h 2786285"/>
              <a:gd name="connsiteX214" fmla="*/ 3992880 w 5516880"/>
              <a:gd name="connsiteY214" fmla="*/ 457375 h 2786285"/>
              <a:gd name="connsiteX215" fmla="*/ 3916680 w 5516880"/>
              <a:gd name="connsiteY215" fmla="*/ 396415 h 2786285"/>
              <a:gd name="connsiteX216" fmla="*/ 3886200 w 5516880"/>
              <a:gd name="connsiteY216" fmla="*/ 442135 h 2786285"/>
              <a:gd name="connsiteX217" fmla="*/ 3947160 w 5516880"/>
              <a:gd name="connsiteY217" fmla="*/ 533575 h 2786285"/>
              <a:gd name="connsiteX218" fmla="*/ 3962400 w 5516880"/>
              <a:gd name="connsiteY218" fmla="*/ 579295 h 2786285"/>
              <a:gd name="connsiteX219" fmla="*/ 3947160 w 5516880"/>
              <a:gd name="connsiteY219" fmla="*/ 304975 h 2786285"/>
              <a:gd name="connsiteX220" fmla="*/ 3916680 w 5516880"/>
              <a:gd name="connsiteY220" fmla="*/ 259255 h 2786285"/>
              <a:gd name="connsiteX221" fmla="*/ 3749040 w 5516880"/>
              <a:gd name="connsiteY221" fmla="*/ 198295 h 2786285"/>
              <a:gd name="connsiteX222" fmla="*/ 3611880 w 5516880"/>
              <a:gd name="connsiteY222" fmla="*/ 228775 h 2786285"/>
              <a:gd name="connsiteX223" fmla="*/ 3611880 w 5516880"/>
              <a:gd name="connsiteY223" fmla="*/ 350695 h 2786285"/>
              <a:gd name="connsiteX224" fmla="*/ 3810000 w 5516880"/>
              <a:gd name="connsiteY224" fmla="*/ 426895 h 2786285"/>
              <a:gd name="connsiteX225" fmla="*/ 3931920 w 5516880"/>
              <a:gd name="connsiteY225" fmla="*/ 457375 h 2786285"/>
              <a:gd name="connsiteX226" fmla="*/ 3977640 w 5516880"/>
              <a:gd name="connsiteY226" fmla="*/ 487855 h 2786285"/>
              <a:gd name="connsiteX227" fmla="*/ 4038600 w 5516880"/>
              <a:gd name="connsiteY227" fmla="*/ 503095 h 2786285"/>
              <a:gd name="connsiteX228" fmla="*/ 3992880 w 5516880"/>
              <a:gd name="connsiteY228" fmla="*/ 518335 h 2786285"/>
              <a:gd name="connsiteX229" fmla="*/ 3413760 w 5516880"/>
              <a:gd name="connsiteY229" fmla="*/ 533575 h 2786285"/>
              <a:gd name="connsiteX230" fmla="*/ 3398520 w 5516880"/>
              <a:gd name="connsiteY230" fmla="*/ 594535 h 2786285"/>
              <a:gd name="connsiteX231" fmla="*/ 3642360 w 5516880"/>
              <a:gd name="connsiteY231" fmla="*/ 731695 h 2786285"/>
              <a:gd name="connsiteX232" fmla="*/ 3870960 w 5516880"/>
              <a:gd name="connsiteY232" fmla="*/ 823135 h 2786285"/>
              <a:gd name="connsiteX233" fmla="*/ 4023360 w 5516880"/>
              <a:gd name="connsiteY233" fmla="*/ 868855 h 2786285"/>
              <a:gd name="connsiteX234" fmla="*/ 4114800 w 5516880"/>
              <a:gd name="connsiteY234" fmla="*/ 884095 h 2786285"/>
              <a:gd name="connsiteX235" fmla="*/ 3749040 w 5516880"/>
              <a:gd name="connsiteY235" fmla="*/ 899335 h 2786285"/>
              <a:gd name="connsiteX236" fmla="*/ 2865120 w 5516880"/>
              <a:gd name="connsiteY236" fmla="*/ 914575 h 2786285"/>
              <a:gd name="connsiteX237" fmla="*/ 2926080 w 5516880"/>
              <a:gd name="connsiteY237" fmla="*/ 975535 h 2786285"/>
              <a:gd name="connsiteX238" fmla="*/ 3032760 w 5516880"/>
              <a:gd name="connsiteY238" fmla="*/ 1006015 h 2786285"/>
              <a:gd name="connsiteX239" fmla="*/ 3352800 w 5516880"/>
              <a:gd name="connsiteY239" fmla="*/ 1051735 h 2786285"/>
              <a:gd name="connsiteX240" fmla="*/ 3535680 w 5516880"/>
              <a:gd name="connsiteY240" fmla="*/ 1097455 h 2786285"/>
              <a:gd name="connsiteX241" fmla="*/ 3749040 w 5516880"/>
              <a:gd name="connsiteY241" fmla="*/ 1112695 h 2786285"/>
              <a:gd name="connsiteX242" fmla="*/ 3931920 w 5516880"/>
              <a:gd name="connsiteY242" fmla="*/ 1127935 h 2786285"/>
              <a:gd name="connsiteX243" fmla="*/ 4282440 w 5516880"/>
              <a:gd name="connsiteY243" fmla="*/ 1173655 h 2786285"/>
              <a:gd name="connsiteX244" fmla="*/ 4236720 w 5516880"/>
              <a:gd name="connsiteY244" fmla="*/ 1188895 h 2786285"/>
              <a:gd name="connsiteX245" fmla="*/ 2697480 w 5516880"/>
              <a:gd name="connsiteY245" fmla="*/ 1204135 h 2786285"/>
              <a:gd name="connsiteX246" fmla="*/ 2514600 w 5516880"/>
              <a:gd name="connsiteY246" fmla="*/ 1219375 h 2786285"/>
              <a:gd name="connsiteX247" fmla="*/ 2407920 w 5516880"/>
              <a:gd name="connsiteY247" fmla="*/ 1234615 h 2786285"/>
              <a:gd name="connsiteX248" fmla="*/ 2346960 w 5516880"/>
              <a:gd name="connsiteY248" fmla="*/ 1280335 h 2786285"/>
              <a:gd name="connsiteX249" fmla="*/ 2910840 w 5516880"/>
              <a:gd name="connsiteY249" fmla="*/ 1326055 h 2786285"/>
              <a:gd name="connsiteX250" fmla="*/ 3124200 w 5516880"/>
              <a:gd name="connsiteY250" fmla="*/ 1341295 h 2786285"/>
              <a:gd name="connsiteX251" fmla="*/ 3307080 w 5516880"/>
              <a:gd name="connsiteY251" fmla="*/ 1371775 h 2786285"/>
              <a:gd name="connsiteX252" fmla="*/ 3489960 w 5516880"/>
              <a:gd name="connsiteY252" fmla="*/ 1387015 h 2786285"/>
              <a:gd name="connsiteX253" fmla="*/ 3855720 w 5516880"/>
              <a:gd name="connsiteY253" fmla="*/ 1447975 h 2786285"/>
              <a:gd name="connsiteX254" fmla="*/ 3657600 w 5516880"/>
              <a:gd name="connsiteY254" fmla="*/ 1508935 h 2786285"/>
              <a:gd name="connsiteX255" fmla="*/ 3489960 w 5516880"/>
              <a:gd name="connsiteY255" fmla="*/ 1554655 h 2786285"/>
              <a:gd name="connsiteX256" fmla="*/ 3352800 w 5516880"/>
              <a:gd name="connsiteY256" fmla="*/ 1585135 h 2786285"/>
              <a:gd name="connsiteX257" fmla="*/ 2834640 w 5516880"/>
              <a:gd name="connsiteY257" fmla="*/ 1707055 h 2786285"/>
              <a:gd name="connsiteX258" fmla="*/ 2362200 w 5516880"/>
              <a:gd name="connsiteY258" fmla="*/ 1737535 h 2786285"/>
              <a:gd name="connsiteX259" fmla="*/ 2087880 w 5516880"/>
              <a:gd name="connsiteY259" fmla="*/ 1783255 h 2786285"/>
              <a:gd name="connsiteX260" fmla="*/ 2179320 w 5516880"/>
              <a:gd name="connsiteY260" fmla="*/ 1768015 h 2786285"/>
              <a:gd name="connsiteX261" fmla="*/ 3688080 w 5516880"/>
              <a:gd name="connsiteY261" fmla="*/ 1783255 h 2786285"/>
              <a:gd name="connsiteX262" fmla="*/ 3596640 w 5516880"/>
              <a:gd name="connsiteY262" fmla="*/ 1798495 h 2786285"/>
              <a:gd name="connsiteX263" fmla="*/ 3322320 w 5516880"/>
              <a:gd name="connsiteY263" fmla="*/ 1828975 h 2786285"/>
              <a:gd name="connsiteX264" fmla="*/ 2834640 w 5516880"/>
              <a:gd name="connsiteY264" fmla="*/ 1844215 h 2786285"/>
              <a:gd name="connsiteX265" fmla="*/ 2651760 w 5516880"/>
              <a:gd name="connsiteY265" fmla="*/ 1889935 h 2786285"/>
              <a:gd name="connsiteX266" fmla="*/ 2453640 w 5516880"/>
              <a:gd name="connsiteY266" fmla="*/ 1905175 h 2786285"/>
              <a:gd name="connsiteX267" fmla="*/ 2331720 w 5516880"/>
              <a:gd name="connsiteY267" fmla="*/ 1950895 h 2786285"/>
              <a:gd name="connsiteX268" fmla="*/ 2240280 w 5516880"/>
              <a:gd name="connsiteY268" fmla="*/ 1966135 h 2786285"/>
              <a:gd name="connsiteX269" fmla="*/ 2103120 w 5516880"/>
              <a:gd name="connsiteY269" fmla="*/ 2011855 h 2786285"/>
              <a:gd name="connsiteX270" fmla="*/ 2042160 w 5516880"/>
              <a:gd name="connsiteY270" fmla="*/ 2027095 h 2786285"/>
              <a:gd name="connsiteX271" fmla="*/ 1981200 w 5516880"/>
              <a:gd name="connsiteY271" fmla="*/ 2057575 h 2786285"/>
              <a:gd name="connsiteX272" fmla="*/ 2087880 w 5516880"/>
              <a:gd name="connsiteY272" fmla="*/ 2027095 h 2786285"/>
              <a:gd name="connsiteX273" fmla="*/ 2255520 w 5516880"/>
              <a:gd name="connsiteY273" fmla="*/ 2057575 h 2786285"/>
              <a:gd name="connsiteX274" fmla="*/ 2148840 w 5516880"/>
              <a:gd name="connsiteY274" fmla="*/ 2072815 h 2786285"/>
              <a:gd name="connsiteX275" fmla="*/ 1996440 w 5516880"/>
              <a:gd name="connsiteY275" fmla="*/ 2088055 h 2786285"/>
              <a:gd name="connsiteX276" fmla="*/ 1493520 w 5516880"/>
              <a:gd name="connsiteY276" fmla="*/ 2118535 h 2786285"/>
              <a:gd name="connsiteX277" fmla="*/ 1341120 w 5516880"/>
              <a:gd name="connsiteY277" fmla="*/ 2133775 h 2786285"/>
              <a:gd name="connsiteX278" fmla="*/ 1036320 w 5516880"/>
              <a:gd name="connsiteY278" fmla="*/ 2149015 h 2786285"/>
              <a:gd name="connsiteX279" fmla="*/ 1463040 w 5516880"/>
              <a:gd name="connsiteY279" fmla="*/ 2133775 h 2786285"/>
              <a:gd name="connsiteX280" fmla="*/ 1554480 w 5516880"/>
              <a:gd name="connsiteY280" fmla="*/ 2118535 h 2786285"/>
              <a:gd name="connsiteX281" fmla="*/ 1447800 w 5516880"/>
              <a:gd name="connsiteY281" fmla="*/ 2088055 h 2786285"/>
              <a:gd name="connsiteX282" fmla="*/ 1021080 w 5516880"/>
              <a:gd name="connsiteY282" fmla="*/ 2133775 h 2786285"/>
              <a:gd name="connsiteX283" fmla="*/ 685800 w 5516880"/>
              <a:gd name="connsiteY283" fmla="*/ 2255695 h 2786285"/>
              <a:gd name="connsiteX284" fmla="*/ 548640 w 5516880"/>
              <a:gd name="connsiteY284" fmla="*/ 2301415 h 2786285"/>
              <a:gd name="connsiteX285" fmla="*/ 441960 w 5516880"/>
              <a:gd name="connsiteY285" fmla="*/ 2362375 h 2786285"/>
              <a:gd name="connsiteX286" fmla="*/ 381000 w 5516880"/>
              <a:gd name="connsiteY286" fmla="*/ 2392855 h 2786285"/>
              <a:gd name="connsiteX287" fmla="*/ 335280 w 5516880"/>
              <a:gd name="connsiteY287" fmla="*/ 2408095 h 2786285"/>
              <a:gd name="connsiteX288" fmla="*/ 381000 w 5516880"/>
              <a:gd name="connsiteY288" fmla="*/ 2377615 h 2786285"/>
              <a:gd name="connsiteX289" fmla="*/ 1005840 w 5516880"/>
              <a:gd name="connsiteY289" fmla="*/ 2408095 h 2786285"/>
              <a:gd name="connsiteX290" fmla="*/ 899160 w 5516880"/>
              <a:gd name="connsiteY290" fmla="*/ 2453815 h 2786285"/>
              <a:gd name="connsiteX291" fmla="*/ 807720 w 5516880"/>
              <a:gd name="connsiteY291" fmla="*/ 2514775 h 2786285"/>
              <a:gd name="connsiteX292" fmla="*/ 685800 w 5516880"/>
              <a:gd name="connsiteY292" fmla="*/ 2575735 h 2786285"/>
              <a:gd name="connsiteX293" fmla="*/ 502920 w 5516880"/>
              <a:gd name="connsiteY293" fmla="*/ 2651935 h 2786285"/>
              <a:gd name="connsiteX294" fmla="*/ 365760 w 5516880"/>
              <a:gd name="connsiteY294" fmla="*/ 2743375 h 2786285"/>
              <a:gd name="connsiteX295" fmla="*/ 457200 w 5516880"/>
              <a:gd name="connsiteY295" fmla="*/ 2697655 h 2786285"/>
              <a:gd name="connsiteX296" fmla="*/ 518160 w 5516880"/>
              <a:gd name="connsiteY296" fmla="*/ 2682415 h 2786285"/>
              <a:gd name="connsiteX297" fmla="*/ 609600 w 5516880"/>
              <a:gd name="connsiteY297" fmla="*/ 2651935 h 2786285"/>
              <a:gd name="connsiteX298" fmla="*/ 274320 w 5516880"/>
              <a:gd name="connsiteY298" fmla="*/ 2636695 h 2786285"/>
              <a:gd name="connsiteX299" fmla="*/ 182880 w 5516880"/>
              <a:gd name="connsiteY299" fmla="*/ 2621455 h 2786285"/>
              <a:gd name="connsiteX300" fmla="*/ 228600 w 5516880"/>
              <a:gd name="connsiteY300" fmla="*/ 2560495 h 2786285"/>
              <a:gd name="connsiteX301" fmla="*/ 335280 w 5516880"/>
              <a:gd name="connsiteY301" fmla="*/ 2499535 h 2786285"/>
              <a:gd name="connsiteX302" fmla="*/ 548640 w 5516880"/>
              <a:gd name="connsiteY302" fmla="*/ 2377615 h 2786285"/>
              <a:gd name="connsiteX303" fmla="*/ 655320 w 5516880"/>
              <a:gd name="connsiteY303" fmla="*/ 2347135 h 2786285"/>
              <a:gd name="connsiteX304" fmla="*/ 883920 w 5516880"/>
              <a:gd name="connsiteY304" fmla="*/ 2270935 h 2786285"/>
              <a:gd name="connsiteX305" fmla="*/ 975360 w 5516880"/>
              <a:gd name="connsiteY305" fmla="*/ 2240455 h 2786285"/>
              <a:gd name="connsiteX306" fmla="*/ 1097280 w 5516880"/>
              <a:gd name="connsiteY306" fmla="*/ 2209975 h 2786285"/>
              <a:gd name="connsiteX307" fmla="*/ 1082040 w 5516880"/>
              <a:gd name="connsiteY307" fmla="*/ 2149015 h 2786285"/>
              <a:gd name="connsiteX308" fmla="*/ 1021080 w 5516880"/>
              <a:gd name="connsiteY308" fmla="*/ 2133775 h 2786285"/>
              <a:gd name="connsiteX309" fmla="*/ 929640 w 5516880"/>
              <a:gd name="connsiteY309" fmla="*/ 2118535 h 2786285"/>
              <a:gd name="connsiteX310" fmla="*/ 716280 w 5516880"/>
              <a:gd name="connsiteY310" fmla="*/ 2103295 h 2786285"/>
              <a:gd name="connsiteX311" fmla="*/ 441960 w 5516880"/>
              <a:gd name="connsiteY311" fmla="*/ 2057575 h 2786285"/>
              <a:gd name="connsiteX312" fmla="*/ 472440 w 5516880"/>
              <a:gd name="connsiteY312" fmla="*/ 2011855 h 2786285"/>
              <a:gd name="connsiteX313" fmla="*/ 518160 w 5516880"/>
              <a:gd name="connsiteY313" fmla="*/ 1996615 h 2786285"/>
              <a:gd name="connsiteX314" fmla="*/ 563880 w 5516880"/>
              <a:gd name="connsiteY314" fmla="*/ 1966135 h 2786285"/>
              <a:gd name="connsiteX315" fmla="*/ 640080 w 5516880"/>
              <a:gd name="connsiteY315" fmla="*/ 1905175 h 2786285"/>
              <a:gd name="connsiteX316" fmla="*/ 792480 w 5516880"/>
              <a:gd name="connsiteY316" fmla="*/ 1859455 h 2786285"/>
              <a:gd name="connsiteX317" fmla="*/ 853440 w 5516880"/>
              <a:gd name="connsiteY317" fmla="*/ 1828975 h 2786285"/>
              <a:gd name="connsiteX318" fmla="*/ 899160 w 5516880"/>
              <a:gd name="connsiteY318" fmla="*/ 1813735 h 2786285"/>
              <a:gd name="connsiteX319" fmla="*/ 960120 w 5516880"/>
              <a:gd name="connsiteY319" fmla="*/ 1783255 h 2786285"/>
              <a:gd name="connsiteX320" fmla="*/ 1036320 w 5516880"/>
              <a:gd name="connsiteY320" fmla="*/ 1768015 h 2786285"/>
              <a:gd name="connsiteX321" fmla="*/ 838200 w 5516880"/>
              <a:gd name="connsiteY321" fmla="*/ 1783255 h 2786285"/>
              <a:gd name="connsiteX322" fmla="*/ 685800 w 5516880"/>
              <a:gd name="connsiteY322" fmla="*/ 1798495 h 2786285"/>
              <a:gd name="connsiteX323" fmla="*/ 899160 w 5516880"/>
              <a:gd name="connsiteY323" fmla="*/ 1768015 h 2786285"/>
              <a:gd name="connsiteX324" fmla="*/ 777240 w 5516880"/>
              <a:gd name="connsiteY324" fmla="*/ 1813735 h 2786285"/>
              <a:gd name="connsiteX325" fmla="*/ 670560 w 5516880"/>
              <a:gd name="connsiteY325" fmla="*/ 1828975 h 2786285"/>
              <a:gd name="connsiteX326" fmla="*/ 487680 w 5516880"/>
              <a:gd name="connsiteY326" fmla="*/ 1920415 h 2786285"/>
              <a:gd name="connsiteX327" fmla="*/ 396240 w 5516880"/>
              <a:gd name="connsiteY327" fmla="*/ 1966135 h 2786285"/>
              <a:gd name="connsiteX328" fmla="*/ 350520 w 5516880"/>
              <a:gd name="connsiteY328" fmla="*/ 1981375 h 2786285"/>
              <a:gd name="connsiteX329" fmla="*/ 548640 w 5516880"/>
              <a:gd name="connsiteY329" fmla="*/ 1996615 h 2786285"/>
              <a:gd name="connsiteX330" fmla="*/ 701040 w 5516880"/>
              <a:gd name="connsiteY330" fmla="*/ 1828975 h 2786285"/>
              <a:gd name="connsiteX331" fmla="*/ 731520 w 5516880"/>
              <a:gd name="connsiteY331" fmla="*/ 1768015 h 2786285"/>
              <a:gd name="connsiteX332" fmla="*/ 701040 w 5516880"/>
              <a:gd name="connsiteY332" fmla="*/ 1707055 h 2786285"/>
              <a:gd name="connsiteX333" fmla="*/ 426720 w 5516880"/>
              <a:gd name="connsiteY333" fmla="*/ 1783255 h 2786285"/>
              <a:gd name="connsiteX334" fmla="*/ 304800 w 5516880"/>
              <a:gd name="connsiteY334" fmla="*/ 1813735 h 2786285"/>
              <a:gd name="connsiteX335" fmla="*/ 243840 w 5516880"/>
              <a:gd name="connsiteY335" fmla="*/ 1889935 h 2786285"/>
              <a:gd name="connsiteX336" fmla="*/ 152400 w 5516880"/>
              <a:gd name="connsiteY336" fmla="*/ 1920415 h 2786285"/>
              <a:gd name="connsiteX337" fmla="*/ 91440 w 5516880"/>
              <a:gd name="connsiteY337" fmla="*/ 1966135 h 2786285"/>
              <a:gd name="connsiteX338" fmla="*/ 0 w 5516880"/>
              <a:gd name="connsiteY338" fmla="*/ 2042335 h 2786285"/>
              <a:gd name="connsiteX339" fmla="*/ 289560 w 5516880"/>
              <a:gd name="connsiteY339" fmla="*/ 2057575 h 2786285"/>
              <a:gd name="connsiteX340" fmla="*/ 396240 w 5516880"/>
              <a:gd name="connsiteY340" fmla="*/ 2027095 h 2786285"/>
              <a:gd name="connsiteX341" fmla="*/ 441960 w 5516880"/>
              <a:gd name="connsiteY341" fmla="*/ 1996615 h 2786285"/>
              <a:gd name="connsiteX342" fmla="*/ 502920 w 5516880"/>
              <a:gd name="connsiteY342" fmla="*/ 1966135 h 2786285"/>
              <a:gd name="connsiteX343" fmla="*/ 533400 w 5516880"/>
              <a:gd name="connsiteY343" fmla="*/ 1859455 h 2786285"/>
              <a:gd name="connsiteX344" fmla="*/ 548640 w 5516880"/>
              <a:gd name="connsiteY344" fmla="*/ 1539415 h 2786285"/>
              <a:gd name="connsiteX345" fmla="*/ 624840 w 5516880"/>
              <a:gd name="connsiteY345" fmla="*/ 1387015 h 2786285"/>
              <a:gd name="connsiteX346" fmla="*/ 670560 w 5516880"/>
              <a:gd name="connsiteY346" fmla="*/ 1265095 h 2786285"/>
              <a:gd name="connsiteX347" fmla="*/ 731520 w 5516880"/>
              <a:gd name="connsiteY347" fmla="*/ 1204135 h 2786285"/>
              <a:gd name="connsiteX348" fmla="*/ 807720 w 5516880"/>
              <a:gd name="connsiteY348" fmla="*/ 1051735 h 2786285"/>
              <a:gd name="connsiteX349" fmla="*/ 838200 w 5516880"/>
              <a:gd name="connsiteY349" fmla="*/ 1006015 h 2786285"/>
              <a:gd name="connsiteX350" fmla="*/ 868680 w 5516880"/>
              <a:gd name="connsiteY350" fmla="*/ 945055 h 2786285"/>
              <a:gd name="connsiteX351" fmla="*/ 899160 w 5516880"/>
              <a:gd name="connsiteY351" fmla="*/ 899335 h 2786285"/>
              <a:gd name="connsiteX352" fmla="*/ 838200 w 5516880"/>
              <a:gd name="connsiteY352" fmla="*/ 945055 h 2786285"/>
              <a:gd name="connsiteX353" fmla="*/ 762000 w 5516880"/>
              <a:gd name="connsiteY353" fmla="*/ 1051735 h 2786285"/>
              <a:gd name="connsiteX354" fmla="*/ 746760 w 5516880"/>
              <a:gd name="connsiteY354" fmla="*/ 1097455 h 2786285"/>
              <a:gd name="connsiteX355" fmla="*/ 716280 w 5516880"/>
              <a:gd name="connsiteY355" fmla="*/ 1143175 h 2786285"/>
              <a:gd name="connsiteX356" fmla="*/ 762000 w 5516880"/>
              <a:gd name="connsiteY356" fmla="*/ 1082215 h 2786285"/>
              <a:gd name="connsiteX357" fmla="*/ 822960 w 5516880"/>
              <a:gd name="connsiteY357" fmla="*/ 1021255 h 2786285"/>
              <a:gd name="connsiteX358" fmla="*/ 899160 w 5516880"/>
              <a:gd name="connsiteY358" fmla="*/ 929815 h 2786285"/>
              <a:gd name="connsiteX359" fmla="*/ 990600 w 5516880"/>
              <a:gd name="connsiteY359" fmla="*/ 884095 h 2786285"/>
              <a:gd name="connsiteX360" fmla="*/ 1295400 w 5516880"/>
              <a:gd name="connsiteY360" fmla="*/ 655495 h 2786285"/>
              <a:gd name="connsiteX361" fmla="*/ 1341120 w 5516880"/>
              <a:gd name="connsiteY361" fmla="*/ 579295 h 2786285"/>
              <a:gd name="connsiteX362" fmla="*/ 1463040 w 5516880"/>
              <a:gd name="connsiteY362" fmla="*/ 442135 h 2786285"/>
              <a:gd name="connsiteX363" fmla="*/ 1493520 w 5516880"/>
              <a:gd name="connsiteY363" fmla="*/ 381175 h 2786285"/>
              <a:gd name="connsiteX364" fmla="*/ 1371600 w 5516880"/>
              <a:gd name="connsiteY364" fmla="*/ 411655 h 2786285"/>
              <a:gd name="connsiteX365" fmla="*/ 1325880 w 5516880"/>
              <a:gd name="connsiteY365" fmla="*/ 457375 h 2786285"/>
              <a:gd name="connsiteX366" fmla="*/ 1447800 w 5516880"/>
              <a:gd name="connsiteY366" fmla="*/ 289735 h 2786285"/>
              <a:gd name="connsiteX367" fmla="*/ 1493520 w 5516880"/>
              <a:gd name="connsiteY367" fmla="*/ 244015 h 2786285"/>
              <a:gd name="connsiteX368" fmla="*/ 1524000 w 5516880"/>
              <a:gd name="connsiteY368" fmla="*/ 183055 h 2786285"/>
              <a:gd name="connsiteX369" fmla="*/ 1569720 w 5516880"/>
              <a:gd name="connsiteY369" fmla="*/ 122095 h 2786285"/>
              <a:gd name="connsiteX370" fmla="*/ 1691640 w 5516880"/>
              <a:gd name="connsiteY370" fmla="*/ 259255 h 2786285"/>
              <a:gd name="connsiteX371" fmla="*/ 1752600 w 5516880"/>
              <a:gd name="connsiteY371" fmla="*/ 320215 h 2786285"/>
              <a:gd name="connsiteX372" fmla="*/ 1859280 w 5516880"/>
              <a:gd name="connsiteY372" fmla="*/ 472615 h 2786285"/>
              <a:gd name="connsiteX373" fmla="*/ 1920240 w 5516880"/>
              <a:gd name="connsiteY373" fmla="*/ 609775 h 2786285"/>
              <a:gd name="connsiteX374" fmla="*/ 1965960 w 5516880"/>
              <a:gd name="connsiteY374" fmla="*/ 625015 h 2786285"/>
              <a:gd name="connsiteX375" fmla="*/ 1996440 w 5516880"/>
              <a:gd name="connsiteY375" fmla="*/ 731695 h 2786285"/>
              <a:gd name="connsiteX376" fmla="*/ 2057400 w 5516880"/>
              <a:gd name="connsiteY376" fmla="*/ 838375 h 2786285"/>
              <a:gd name="connsiteX377" fmla="*/ 2118360 w 5516880"/>
              <a:gd name="connsiteY377" fmla="*/ 945055 h 2786285"/>
              <a:gd name="connsiteX378" fmla="*/ 2148840 w 5516880"/>
              <a:gd name="connsiteY378" fmla="*/ 1006015 h 2786285"/>
              <a:gd name="connsiteX379" fmla="*/ 2194560 w 5516880"/>
              <a:gd name="connsiteY379" fmla="*/ 1036495 h 2786285"/>
              <a:gd name="connsiteX380" fmla="*/ 2209800 w 5516880"/>
              <a:gd name="connsiteY380" fmla="*/ 990775 h 2786285"/>
              <a:gd name="connsiteX381" fmla="*/ 2148840 w 5516880"/>
              <a:gd name="connsiteY381" fmla="*/ 884095 h 2786285"/>
              <a:gd name="connsiteX382" fmla="*/ 2103120 w 5516880"/>
              <a:gd name="connsiteY382" fmla="*/ 762175 h 2786285"/>
              <a:gd name="connsiteX383" fmla="*/ 2042160 w 5516880"/>
              <a:gd name="connsiteY383" fmla="*/ 701215 h 2786285"/>
              <a:gd name="connsiteX384" fmla="*/ 1981200 w 5516880"/>
              <a:gd name="connsiteY384" fmla="*/ 609775 h 2786285"/>
              <a:gd name="connsiteX385" fmla="*/ 1889760 w 5516880"/>
              <a:gd name="connsiteY385" fmla="*/ 533575 h 2786285"/>
              <a:gd name="connsiteX386" fmla="*/ 1828800 w 5516880"/>
              <a:gd name="connsiteY386" fmla="*/ 442135 h 2786285"/>
              <a:gd name="connsiteX387" fmla="*/ 1935480 w 5516880"/>
              <a:gd name="connsiteY387" fmla="*/ 396415 h 2786285"/>
              <a:gd name="connsiteX388" fmla="*/ 2026920 w 5516880"/>
              <a:gd name="connsiteY388" fmla="*/ 411655 h 2786285"/>
              <a:gd name="connsiteX389" fmla="*/ 2148840 w 5516880"/>
              <a:gd name="connsiteY389" fmla="*/ 609775 h 2786285"/>
              <a:gd name="connsiteX390" fmla="*/ 2194560 w 5516880"/>
              <a:gd name="connsiteY390" fmla="*/ 701215 h 2786285"/>
              <a:gd name="connsiteX391" fmla="*/ 2225040 w 5516880"/>
              <a:gd name="connsiteY391" fmla="*/ 792655 h 2786285"/>
              <a:gd name="connsiteX392" fmla="*/ 2270760 w 5516880"/>
              <a:gd name="connsiteY392" fmla="*/ 853615 h 2786285"/>
              <a:gd name="connsiteX393" fmla="*/ 2331720 w 5516880"/>
              <a:gd name="connsiteY393" fmla="*/ 945055 h 2786285"/>
              <a:gd name="connsiteX394" fmla="*/ 2377440 w 5516880"/>
              <a:gd name="connsiteY394" fmla="*/ 1006015 h 2786285"/>
              <a:gd name="connsiteX395" fmla="*/ 2407920 w 5516880"/>
              <a:gd name="connsiteY395" fmla="*/ 1082215 h 2786285"/>
              <a:gd name="connsiteX396" fmla="*/ 2453640 w 5516880"/>
              <a:gd name="connsiteY396" fmla="*/ 1127935 h 2786285"/>
              <a:gd name="connsiteX397" fmla="*/ 2484120 w 5516880"/>
              <a:gd name="connsiteY397" fmla="*/ 1173655 h 2786285"/>
              <a:gd name="connsiteX398" fmla="*/ 2499360 w 5516880"/>
              <a:gd name="connsiteY398" fmla="*/ 1082215 h 2786285"/>
              <a:gd name="connsiteX399" fmla="*/ 2423160 w 5516880"/>
              <a:gd name="connsiteY399" fmla="*/ 914575 h 2786285"/>
              <a:gd name="connsiteX400" fmla="*/ 2362200 w 5516880"/>
              <a:gd name="connsiteY400" fmla="*/ 762175 h 2786285"/>
              <a:gd name="connsiteX401" fmla="*/ 2270760 w 5516880"/>
              <a:gd name="connsiteY401" fmla="*/ 655495 h 2786285"/>
              <a:gd name="connsiteX402" fmla="*/ 2209800 w 5516880"/>
              <a:gd name="connsiteY402" fmla="*/ 533575 h 2786285"/>
              <a:gd name="connsiteX403" fmla="*/ 2103120 w 5516880"/>
              <a:gd name="connsiteY403" fmla="*/ 396415 h 2786285"/>
              <a:gd name="connsiteX404" fmla="*/ 2072640 w 5516880"/>
              <a:gd name="connsiteY404" fmla="*/ 350695 h 2786285"/>
              <a:gd name="connsiteX405" fmla="*/ 2057400 w 5516880"/>
              <a:gd name="connsiteY405" fmla="*/ 304975 h 2786285"/>
              <a:gd name="connsiteX406" fmla="*/ 2087880 w 5516880"/>
              <a:gd name="connsiteY406" fmla="*/ 350695 h 2786285"/>
              <a:gd name="connsiteX407" fmla="*/ 2133600 w 5516880"/>
              <a:gd name="connsiteY407" fmla="*/ 426895 h 2786285"/>
              <a:gd name="connsiteX408" fmla="*/ 2194560 w 5516880"/>
              <a:gd name="connsiteY408" fmla="*/ 503095 h 2786285"/>
              <a:gd name="connsiteX409" fmla="*/ 2225040 w 5516880"/>
              <a:gd name="connsiteY409" fmla="*/ 564055 h 2786285"/>
              <a:gd name="connsiteX410" fmla="*/ 2255520 w 5516880"/>
              <a:gd name="connsiteY410" fmla="*/ 609775 h 2786285"/>
              <a:gd name="connsiteX411" fmla="*/ 2286000 w 5516880"/>
              <a:gd name="connsiteY411" fmla="*/ 670735 h 2786285"/>
              <a:gd name="connsiteX412" fmla="*/ 2392680 w 5516880"/>
              <a:gd name="connsiteY412" fmla="*/ 823135 h 2786285"/>
              <a:gd name="connsiteX413" fmla="*/ 2438400 w 5516880"/>
              <a:gd name="connsiteY413" fmla="*/ 914575 h 2786285"/>
              <a:gd name="connsiteX414" fmla="*/ 2560320 w 5516880"/>
              <a:gd name="connsiteY414" fmla="*/ 1021255 h 2786285"/>
              <a:gd name="connsiteX415" fmla="*/ 2590800 w 5516880"/>
              <a:gd name="connsiteY415" fmla="*/ 1082215 h 2786285"/>
              <a:gd name="connsiteX416" fmla="*/ 2636520 w 5516880"/>
              <a:gd name="connsiteY416" fmla="*/ 1143175 h 2786285"/>
              <a:gd name="connsiteX417" fmla="*/ 2667000 w 5516880"/>
              <a:gd name="connsiteY417" fmla="*/ 1219375 h 2786285"/>
              <a:gd name="connsiteX418" fmla="*/ 2773680 w 5516880"/>
              <a:gd name="connsiteY418" fmla="*/ 1310815 h 2786285"/>
              <a:gd name="connsiteX419" fmla="*/ 2788920 w 5516880"/>
              <a:gd name="connsiteY419" fmla="*/ 1356535 h 2786285"/>
              <a:gd name="connsiteX420" fmla="*/ 2819400 w 5516880"/>
              <a:gd name="connsiteY420" fmla="*/ 1402255 h 2786285"/>
              <a:gd name="connsiteX421" fmla="*/ 2773680 w 5516880"/>
              <a:gd name="connsiteY421" fmla="*/ 1417495 h 2786285"/>
              <a:gd name="connsiteX422" fmla="*/ 2499360 w 5516880"/>
              <a:gd name="connsiteY422" fmla="*/ 1356535 h 2786285"/>
              <a:gd name="connsiteX423" fmla="*/ 2316480 w 5516880"/>
              <a:gd name="connsiteY423" fmla="*/ 1295575 h 2786285"/>
              <a:gd name="connsiteX424" fmla="*/ 1950720 w 5516880"/>
              <a:gd name="connsiteY424" fmla="*/ 1234615 h 2786285"/>
              <a:gd name="connsiteX425" fmla="*/ 1569720 w 5516880"/>
              <a:gd name="connsiteY425" fmla="*/ 1173655 h 2786285"/>
              <a:gd name="connsiteX426" fmla="*/ 1264920 w 5516880"/>
              <a:gd name="connsiteY426" fmla="*/ 1173655 h 2786285"/>
              <a:gd name="connsiteX427" fmla="*/ 1310640 w 5516880"/>
              <a:gd name="connsiteY427" fmla="*/ 1204135 h 2786285"/>
              <a:gd name="connsiteX428" fmla="*/ 1447800 w 5516880"/>
              <a:gd name="connsiteY428" fmla="*/ 1249855 h 2786285"/>
              <a:gd name="connsiteX429" fmla="*/ 2011680 w 5516880"/>
              <a:gd name="connsiteY429" fmla="*/ 1280335 h 2786285"/>
              <a:gd name="connsiteX430" fmla="*/ 1386840 w 5516880"/>
              <a:gd name="connsiteY430" fmla="*/ 1310815 h 2786285"/>
              <a:gd name="connsiteX431" fmla="*/ 1295400 w 5516880"/>
              <a:gd name="connsiteY431" fmla="*/ 1326055 h 2786285"/>
              <a:gd name="connsiteX432" fmla="*/ 1341120 w 5516880"/>
              <a:gd name="connsiteY432" fmla="*/ 1356535 h 2786285"/>
              <a:gd name="connsiteX433" fmla="*/ 1447800 w 5516880"/>
              <a:gd name="connsiteY433" fmla="*/ 1371775 h 2786285"/>
              <a:gd name="connsiteX434" fmla="*/ 1767840 w 5516880"/>
              <a:gd name="connsiteY434" fmla="*/ 1447975 h 2786285"/>
              <a:gd name="connsiteX435" fmla="*/ 2042160 w 5516880"/>
              <a:gd name="connsiteY435" fmla="*/ 1539415 h 2786285"/>
              <a:gd name="connsiteX436" fmla="*/ 2834640 w 5516880"/>
              <a:gd name="connsiteY436" fmla="*/ 1646095 h 2786285"/>
              <a:gd name="connsiteX437" fmla="*/ 3139440 w 5516880"/>
              <a:gd name="connsiteY437" fmla="*/ 1691815 h 2786285"/>
              <a:gd name="connsiteX438" fmla="*/ 3368040 w 5516880"/>
              <a:gd name="connsiteY438" fmla="*/ 1722295 h 2786285"/>
              <a:gd name="connsiteX439" fmla="*/ 3535680 w 5516880"/>
              <a:gd name="connsiteY439" fmla="*/ 1752775 h 2786285"/>
              <a:gd name="connsiteX440" fmla="*/ 3627120 w 5516880"/>
              <a:gd name="connsiteY440" fmla="*/ 1783255 h 2786285"/>
              <a:gd name="connsiteX441" fmla="*/ 2514600 w 5516880"/>
              <a:gd name="connsiteY441" fmla="*/ 1768015 h 2786285"/>
              <a:gd name="connsiteX442" fmla="*/ 1859280 w 5516880"/>
              <a:gd name="connsiteY442" fmla="*/ 1783255 h 2786285"/>
              <a:gd name="connsiteX443" fmla="*/ 1905000 w 5516880"/>
              <a:gd name="connsiteY443" fmla="*/ 1813735 h 2786285"/>
              <a:gd name="connsiteX444" fmla="*/ 2209800 w 5516880"/>
              <a:gd name="connsiteY444" fmla="*/ 1828975 h 2786285"/>
              <a:gd name="connsiteX445" fmla="*/ 2514600 w 5516880"/>
              <a:gd name="connsiteY445" fmla="*/ 1889935 h 2786285"/>
              <a:gd name="connsiteX446" fmla="*/ 2621280 w 5516880"/>
              <a:gd name="connsiteY446" fmla="*/ 1920415 h 2786285"/>
              <a:gd name="connsiteX447" fmla="*/ 2727960 w 5516880"/>
              <a:gd name="connsiteY447" fmla="*/ 1935655 h 2786285"/>
              <a:gd name="connsiteX448" fmla="*/ 2667000 w 5516880"/>
              <a:gd name="connsiteY448" fmla="*/ 1966135 h 2786285"/>
              <a:gd name="connsiteX449" fmla="*/ 2301240 w 5516880"/>
              <a:gd name="connsiteY449" fmla="*/ 1996615 h 2786285"/>
              <a:gd name="connsiteX450" fmla="*/ 1722120 w 5516880"/>
              <a:gd name="connsiteY450" fmla="*/ 2011855 h 2786285"/>
              <a:gd name="connsiteX451" fmla="*/ 1508760 w 5516880"/>
              <a:gd name="connsiteY451" fmla="*/ 2027095 h 2786285"/>
              <a:gd name="connsiteX452" fmla="*/ 1234440 w 5516880"/>
              <a:gd name="connsiteY452" fmla="*/ 2072815 h 2786285"/>
              <a:gd name="connsiteX453" fmla="*/ 1356360 w 5516880"/>
              <a:gd name="connsiteY453" fmla="*/ 2118535 h 2786285"/>
              <a:gd name="connsiteX454" fmla="*/ 1569720 w 5516880"/>
              <a:gd name="connsiteY454" fmla="*/ 2179495 h 2786285"/>
              <a:gd name="connsiteX455" fmla="*/ 1889760 w 5516880"/>
              <a:gd name="connsiteY455" fmla="*/ 2255695 h 2786285"/>
              <a:gd name="connsiteX456" fmla="*/ 2209800 w 5516880"/>
              <a:gd name="connsiteY456" fmla="*/ 2316655 h 2786285"/>
              <a:gd name="connsiteX457" fmla="*/ 2438400 w 5516880"/>
              <a:gd name="connsiteY457" fmla="*/ 2301415 h 2786285"/>
              <a:gd name="connsiteX458" fmla="*/ 2377440 w 5516880"/>
              <a:gd name="connsiteY458" fmla="*/ 2286175 h 2786285"/>
              <a:gd name="connsiteX459" fmla="*/ 1813560 w 5516880"/>
              <a:gd name="connsiteY459" fmla="*/ 2316655 h 2786285"/>
              <a:gd name="connsiteX460" fmla="*/ 1722120 w 5516880"/>
              <a:gd name="connsiteY460" fmla="*/ 2331895 h 2786285"/>
              <a:gd name="connsiteX461" fmla="*/ 1661160 w 5516880"/>
              <a:gd name="connsiteY461" fmla="*/ 2362375 h 2786285"/>
              <a:gd name="connsiteX462" fmla="*/ 1767840 w 5516880"/>
              <a:gd name="connsiteY462" fmla="*/ 2392855 h 2786285"/>
              <a:gd name="connsiteX463" fmla="*/ 2042160 w 5516880"/>
              <a:gd name="connsiteY463" fmla="*/ 2301415 h 2786285"/>
              <a:gd name="connsiteX464" fmla="*/ 2179320 w 5516880"/>
              <a:gd name="connsiteY464" fmla="*/ 2255695 h 2786285"/>
              <a:gd name="connsiteX465" fmla="*/ 2316480 w 5516880"/>
              <a:gd name="connsiteY465" fmla="*/ 2225215 h 2786285"/>
              <a:gd name="connsiteX466" fmla="*/ 2453640 w 5516880"/>
              <a:gd name="connsiteY466" fmla="*/ 2179495 h 2786285"/>
              <a:gd name="connsiteX467" fmla="*/ 2590800 w 5516880"/>
              <a:gd name="connsiteY467" fmla="*/ 2149015 h 2786285"/>
              <a:gd name="connsiteX468" fmla="*/ 2697480 w 5516880"/>
              <a:gd name="connsiteY468" fmla="*/ 2103295 h 2786285"/>
              <a:gd name="connsiteX469" fmla="*/ 2788920 w 5516880"/>
              <a:gd name="connsiteY469" fmla="*/ 2088055 h 2786285"/>
              <a:gd name="connsiteX470" fmla="*/ 2926080 w 5516880"/>
              <a:gd name="connsiteY470" fmla="*/ 2011855 h 2786285"/>
              <a:gd name="connsiteX471" fmla="*/ 2971800 w 5516880"/>
              <a:gd name="connsiteY471" fmla="*/ 1966135 h 2786285"/>
              <a:gd name="connsiteX472" fmla="*/ 3002280 w 5516880"/>
              <a:gd name="connsiteY472" fmla="*/ 1905175 h 2786285"/>
              <a:gd name="connsiteX473" fmla="*/ 3048000 w 5516880"/>
              <a:gd name="connsiteY473" fmla="*/ 1783255 h 2786285"/>
              <a:gd name="connsiteX474" fmla="*/ 3032760 w 5516880"/>
              <a:gd name="connsiteY474" fmla="*/ 1737535 h 2786285"/>
              <a:gd name="connsiteX475" fmla="*/ 2987040 w 5516880"/>
              <a:gd name="connsiteY475" fmla="*/ 1691815 h 2786285"/>
              <a:gd name="connsiteX476" fmla="*/ 3032760 w 5516880"/>
              <a:gd name="connsiteY476" fmla="*/ 1508935 h 2786285"/>
              <a:gd name="connsiteX477" fmla="*/ 3246120 w 5516880"/>
              <a:gd name="connsiteY477" fmla="*/ 1265095 h 2786285"/>
              <a:gd name="connsiteX478" fmla="*/ 3337560 w 5516880"/>
              <a:gd name="connsiteY478" fmla="*/ 1173655 h 2786285"/>
              <a:gd name="connsiteX479" fmla="*/ 3429000 w 5516880"/>
              <a:gd name="connsiteY479" fmla="*/ 1127935 h 2786285"/>
              <a:gd name="connsiteX480" fmla="*/ 3474720 w 5516880"/>
              <a:gd name="connsiteY480" fmla="*/ 1082215 h 2786285"/>
              <a:gd name="connsiteX481" fmla="*/ 3566160 w 5516880"/>
              <a:gd name="connsiteY481" fmla="*/ 1051735 h 2786285"/>
              <a:gd name="connsiteX482" fmla="*/ 3657600 w 5516880"/>
              <a:gd name="connsiteY482" fmla="*/ 975535 h 2786285"/>
              <a:gd name="connsiteX483" fmla="*/ 3611880 w 5516880"/>
              <a:gd name="connsiteY483" fmla="*/ 914575 h 2786285"/>
              <a:gd name="connsiteX484" fmla="*/ 3444240 w 5516880"/>
              <a:gd name="connsiteY484" fmla="*/ 868855 h 2786285"/>
              <a:gd name="connsiteX485" fmla="*/ 3444240 w 5516880"/>
              <a:gd name="connsiteY485" fmla="*/ 655495 h 2786285"/>
              <a:gd name="connsiteX486" fmla="*/ 3398520 w 5516880"/>
              <a:gd name="connsiteY486" fmla="*/ 640255 h 2786285"/>
              <a:gd name="connsiteX487" fmla="*/ 3352800 w 5516880"/>
              <a:gd name="connsiteY487" fmla="*/ 609775 h 2786285"/>
              <a:gd name="connsiteX488" fmla="*/ 3444240 w 5516880"/>
              <a:gd name="connsiteY488" fmla="*/ 518335 h 2786285"/>
              <a:gd name="connsiteX489" fmla="*/ 3505200 w 5516880"/>
              <a:gd name="connsiteY489" fmla="*/ 442135 h 2786285"/>
              <a:gd name="connsiteX490" fmla="*/ 3566160 w 5516880"/>
              <a:gd name="connsiteY490" fmla="*/ 396415 h 2786285"/>
              <a:gd name="connsiteX491" fmla="*/ 3657600 w 5516880"/>
              <a:gd name="connsiteY491" fmla="*/ 335455 h 2786285"/>
              <a:gd name="connsiteX492" fmla="*/ 3703320 w 5516880"/>
              <a:gd name="connsiteY492" fmla="*/ 381175 h 2786285"/>
              <a:gd name="connsiteX493" fmla="*/ 3764280 w 5516880"/>
              <a:gd name="connsiteY493" fmla="*/ 411655 h 2786285"/>
              <a:gd name="connsiteX494" fmla="*/ 3794760 w 5516880"/>
              <a:gd name="connsiteY494" fmla="*/ 472615 h 2786285"/>
              <a:gd name="connsiteX495" fmla="*/ 3825240 w 5516880"/>
              <a:gd name="connsiteY495" fmla="*/ 518335 h 2786285"/>
              <a:gd name="connsiteX496" fmla="*/ 3855720 w 5516880"/>
              <a:gd name="connsiteY496" fmla="*/ 579295 h 2786285"/>
              <a:gd name="connsiteX497" fmla="*/ 3992880 w 5516880"/>
              <a:gd name="connsiteY497" fmla="*/ 762175 h 2786285"/>
              <a:gd name="connsiteX498" fmla="*/ 4084320 w 5516880"/>
              <a:gd name="connsiteY498" fmla="*/ 975535 h 2786285"/>
              <a:gd name="connsiteX499" fmla="*/ 4130040 w 5516880"/>
              <a:gd name="connsiteY499" fmla="*/ 1036495 h 2786285"/>
              <a:gd name="connsiteX500" fmla="*/ 4297680 w 5516880"/>
              <a:gd name="connsiteY500" fmla="*/ 1127935 h 2786285"/>
              <a:gd name="connsiteX501" fmla="*/ 4358640 w 5516880"/>
              <a:gd name="connsiteY501" fmla="*/ 1143175 h 2786285"/>
              <a:gd name="connsiteX502" fmla="*/ 4404360 w 5516880"/>
              <a:gd name="connsiteY502" fmla="*/ 1188895 h 2786285"/>
              <a:gd name="connsiteX503" fmla="*/ 4480560 w 5516880"/>
              <a:gd name="connsiteY503" fmla="*/ 1234615 h 2786285"/>
              <a:gd name="connsiteX504" fmla="*/ 4450080 w 5516880"/>
              <a:gd name="connsiteY504" fmla="*/ 1280335 h 2786285"/>
              <a:gd name="connsiteX505" fmla="*/ 4404360 w 5516880"/>
              <a:gd name="connsiteY505" fmla="*/ 1310815 h 2786285"/>
              <a:gd name="connsiteX506" fmla="*/ 4358640 w 5516880"/>
              <a:gd name="connsiteY506" fmla="*/ 1356535 h 2786285"/>
              <a:gd name="connsiteX507" fmla="*/ 4343400 w 5516880"/>
              <a:gd name="connsiteY507" fmla="*/ 1432735 h 2786285"/>
              <a:gd name="connsiteX508" fmla="*/ 4526280 w 5516880"/>
              <a:gd name="connsiteY508" fmla="*/ 1524175 h 2786285"/>
              <a:gd name="connsiteX509" fmla="*/ 4617720 w 5516880"/>
              <a:gd name="connsiteY509" fmla="*/ 1554655 h 2786285"/>
              <a:gd name="connsiteX510" fmla="*/ 4693920 w 5516880"/>
              <a:gd name="connsiteY510" fmla="*/ 1752775 h 2786285"/>
              <a:gd name="connsiteX511" fmla="*/ 4831080 w 5516880"/>
              <a:gd name="connsiteY511" fmla="*/ 1828975 h 2786285"/>
              <a:gd name="connsiteX512" fmla="*/ 5013960 w 5516880"/>
              <a:gd name="connsiteY512" fmla="*/ 1920415 h 2786285"/>
              <a:gd name="connsiteX513" fmla="*/ 5074920 w 5516880"/>
              <a:gd name="connsiteY513" fmla="*/ 1981375 h 2786285"/>
              <a:gd name="connsiteX514" fmla="*/ 5029200 w 5516880"/>
              <a:gd name="connsiteY514" fmla="*/ 2011855 h 2786285"/>
              <a:gd name="connsiteX515" fmla="*/ 4754880 w 5516880"/>
              <a:gd name="connsiteY515" fmla="*/ 2027095 h 2786285"/>
              <a:gd name="connsiteX516" fmla="*/ 4800600 w 5516880"/>
              <a:gd name="connsiteY516" fmla="*/ 2103295 h 2786285"/>
              <a:gd name="connsiteX517" fmla="*/ 4922520 w 5516880"/>
              <a:gd name="connsiteY517" fmla="*/ 2133775 h 2786285"/>
              <a:gd name="connsiteX518" fmla="*/ 4968240 w 5516880"/>
              <a:gd name="connsiteY518" fmla="*/ 2149015 h 2786285"/>
              <a:gd name="connsiteX519" fmla="*/ 5013960 w 5516880"/>
              <a:gd name="connsiteY519" fmla="*/ 2209975 h 2786285"/>
              <a:gd name="connsiteX520" fmla="*/ 5105400 w 5516880"/>
              <a:gd name="connsiteY520" fmla="*/ 2240455 h 2786285"/>
              <a:gd name="connsiteX521" fmla="*/ 5227320 w 5516880"/>
              <a:gd name="connsiteY521" fmla="*/ 2286175 h 2786285"/>
              <a:gd name="connsiteX522" fmla="*/ 5242560 w 5516880"/>
              <a:gd name="connsiteY522" fmla="*/ 2377615 h 2786285"/>
              <a:gd name="connsiteX523" fmla="*/ 5303520 w 5516880"/>
              <a:gd name="connsiteY523" fmla="*/ 2423335 h 278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</a:cxnLst>
            <a:rect l="l" t="t" r="r" b="b"/>
            <a:pathLst>
              <a:path w="5516880" h="2786285">
                <a:moveTo>
                  <a:pt x="1859280" y="175"/>
                </a:moveTo>
                <a:cubicBezTo>
                  <a:pt x="1803400" y="5255"/>
                  <a:pt x="1745592" y="0"/>
                  <a:pt x="1691640" y="15415"/>
                </a:cubicBezTo>
                <a:cubicBezTo>
                  <a:pt x="1670917" y="21336"/>
                  <a:pt x="1664197" y="49712"/>
                  <a:pt x="1645920" y="61135"/>
                </a:cubicBezTo>
                <a:cubicBezTo>
                  <a:pt x="1622722" y="75634"/>
                  <a:pt x="1594189" y="79381"/>
                  <a:pt x="1569720" y="91615"/>
                </a:cubicBezTo>
                <a:cubicBezTo>
                  <a:pt x="1545776" y="103587"/>
                  <a:pt x="1479147" y="156310"/>
                  <a:pt x="1463040" y="167815"/>
                </a:cubicBezTo>
                <a:cubicBezTo>
                  <a:pt x="1448135" y="178461"/>
                  <a:pt x="1431010" y="186126"/>
                  <a:pt x="1417320" y="198295"/>
                </a:cubicBezTo>
                <a:cubicBezTo>
                  <a:pt x="1385103" y="226933"/>
                  <a:pt x="1325880" y="289735"/>
                  <a:pt x="1325880" y="289735"/>
                </a:cubicBezTo>
                <a:cubicBezTo>
                  <a:pt x="1320800" y="310055"/>
                  <a:pt x="1321032" y="332509"/>
                  <a:pt x="1310640" y="350695"/>
                </a:cubicBezTo>
                <a:cubicBezTo>
                  <a:pt x="1299947" y="369408"/>
                  <a:pt x="1278718" y="379858"/>
                  <a:pt x="1264920" y="396415"/>
                </a:cubicBezTo>
                <a:cubicBezTo>
                  <a:pt x="1253194" y="410486"/>
                  <a:pt x="1246166" y="428064"/>
                  <a:pt x="1234440" y="442135"/>
                </a:cubicBezTo>
                <a:cubicBezTo>
                  <a:pt x="1220642" y="458692"/>
                  <a:pt x="1201652" y="470613"/>
                  <a:pt x="1188720" y="487855"/>
                </a:cubicBezTo>
                <a:cubicBezTo>
                  <a:pt x="1170947" y="511552"/>
                  <a:pt x="1159431" y="539409"/>
                  <a:pt x="1143000" y="564055"/>
                </a:cubicBezTo>
                <a:cubicBezTo>
                  <a:pt x="1128911" y="585189"/>
                  <a:pt x="1111846" y="604207"/>
                  <a:pt x="1097280" y="625015"/>
                </a:cubicBezTo>
                <a:cubicBezTo>
                  <a:pt x="1076273" y="655025"/>
                  <a:pt x="1058299" y="687149"/>
                  <a:pt x="1036320" y="716455"/>
                </a:cubicBezTo>
                <a:cubicBezTo>
                  <a:pt x="1021080" y="736775"/>
                  <a:pt x="1004062" y="755876"/>
                  <a:pt x="990600" y="777415"/>
                </a:cubicBezTo>
                <a:cubicBezTo>
                  <a:pt x="923736" y="884398"/>
                  <a:pt x="1001558" y="796937"/>
                  <a:pt x="914400" y="884095"/>
                </a:cubicBezTo>
                <a:cubicBezTo>
                  <a:pt x="837309" y="1076823"/>
                  <a:pt x="934853" y="852112"/>
                  <a:pt x="838200" y="1021255"/>
                </a:cubicBezTo>
                <a:cubicBezTo>
                  <a:pt x="773327" y="1134783"/>
                  <a:pt x="906849" y="983086"/>
                  <a:pt x="762000" y="1127935"/>
                </a:cubicBezTo>
                <a:cubicBezTo>
                  <a:pt x="738583" y="1198185"/>
                  <a:pt x="723214" y="1202369"/>
                  <a:pt x="853440" y="1143175"/>
                </a:cubicBezTo>
                <a:cubicBezTo>
                  <a:pt x="876563" y="1132664"/>
                  <a:pt x="892620" y="1110523"/>
                  <a:pt x="914400" y="1097455"/>
                </a:cubicBezTo>
                <a:cubicBezTo>
                  <a:pt x="943621" y="1079922"/>
                  <a:pt x="977090" y="1070030"/>
                  <a:pt x="1005840" y="1051735"/>
                </a:cubicBezTo>
                <a:cubicBezTo>
                  <a:pt x="1033283" y="1034272"/>
                  <a:pt x="1055392" y="1009429"/>
                  <a:pt x="1082040" y="990775"/>
                </a:cubicBezTo>
                <a:cubicBezTo>
                  <a:pt x="1106307" y="973788"/>
                  <a:pt x="1132236" y="959239"/>
                  <a:pt x="1158240" y="945055"/>
                </a:cubicBezTo>
                <a:cubicBezTo>
                  <a:pt x="1188157" y="928737"/>
                  <a:pt x="1221326" y="918238"/>
                  <a:pt x="1249680" y="899335"/>
                </a:cubicBezTo>
                <a:cubicBezTo>
                  <a:pt x="1297873" y="867206"/>
                  <a:pt x="1335034" y="818558"/>
                  <a:pt x="1386840" y="792655"/>
                </a:cubicBezTo>
                <a:cubicBezTo>
                  <a:pt x="1407160" y="782495"/>
                  <a:pt x="1428319" y="773864"/>
                  <a:pt x="1447800" y="762175"/>
                </a:cubicBezTo>
                <a:cubicBezTo>
                  <a:pt x="1479212" y="743328"/>
                  <a:pt x="1504487" y="712799"/>
                  <a:pt x="1539240" y="701215"/>
                </a:cubicBezTo>
                <a:cubicBezTo>
                  <a:pt x="1642339" y="666849"/>
                  <a:pt x="1517200" y="712235"/>
                  <a:pt x="1661160" y="640255"/>
                </a:cubicBezTo>
                <a:cubicBezTo>
                  <a:pt x="1675528" y="633071"/>
                  <a:pt x="1691838" y="630656"/>
                  <a:pt x="1706880" y="625015"/>
                </a:cubicBezTo>
                <a:cubicBezTo>
                  <a:pt x="1732495" y="615409"/>
                  <a:pt x="1758611" y="606769"/>
                  <a:pt x="1783080" y="594535"/>
                </a:cubicBezTo>
                <a:cubicBezTo>
                  <a:pt x="1901253" y="535449"/>
                  <a:pt x="1759602" y="587121"/>
                  <a:pt x="1874520" y="548815"/>
                </a:cubicBezTo>
                <a:cubicBezTo>
                  <a:pt x="1889760" y="553895"/>
                  <a:pt x="1920240" y="547991"/>
                  <a:pt x="1920240" y="564055"/>
                </a:cubicBezTo>
                <a:cubicBezTo>
                  <a:pt x="1920240" y="582371"/>
                  <a:pt x="1888210" y="582366"/>
                  <a:pt x="1874520" y="594535"/>
                </a:cubicBezTo>
                <a:cubicBezTo>
                  <a:pt x="1842303" y="623173"/>
                  <a:pt x="1815986" y="658132"/>
                  <a:pt x="1783080" y="685975"/>
                </a:cubicBezTo>
                <a:cubicBezTo>
                  <a:pt x="1749720" y="714203"/>
                  <a:pt x="1709423" y="733555"/>
                  <a:pt x="1676400" y="762175"/>
                </a:cubicBezTo>
                <a:cubicBezTo>
                  <a:pt x="1632968" y="799816"/>
                  <a:pt x="1601073" y="850445"/>
                  <a:pt x="1554480" y="884095"/>
                </a:cubicBezTo>
                <a:cubicBezTo>
                  <a:pt x="1508437" y="917349"/>
                  <a:pt x="1449337" y="928790"/>
                  <a:pt x="1402080" y="960295"/>
                </a:cubicBezTo>
                <a:cubicBezTo>
                  <a:pt x="1342006" y="1000345"/>
                  <a:pt x="1292502" y="1054540"/>
                  <a:pt x="1234440" y="1097455"/>
                </a:cubicBezTo>
                <a:cubicBezTo>
                  <a:pt x="890577" y="1351615"/>
                  <a:pt x="1205252" y="1108519"/>
                  <a:pt x="899160" y="1295575"/>
                </a:cubicBezTo>
                <a:cubicBezTo>
                  <a:pt x="677726" y="1430896"/>
                  <a:pt x="872116" y="1355390"/>
                  <a:pt x="685800" y="1417495"/>
                </a:cubicBezTo>
                <a:cubicBezTo>
                  <a:pt x="665480" y="1432735"/>
                  <a:pt x="645648" y="1448649"/>
                  <a:pt x="624840" y="1463215"/>
                </a:cubicBezTo>
                <a:cubicBezTo>
                  <a:pt x="594830" y="1484222"/>
                  <a:pt x="559303" y="1498272"/>
                  <a:pt x="533400" y="1524175"/>
                </a:cubicBezTo>
                <a:lnTo>
                  <a:pt x="487680" y="1569895"/>
                </a:lnTo>
                <a:cubicBezTo>
                  <a:pt x="515696" y="1709977"/>
                  <a:pt x="480405" y="1664551"/>
                  <a:pt x="716280" y="1630855"/>
                </a:cubicBezTo>
                <a:cubicBezTo>
                  <a:pt x="823787" y="1615497"/>
                  <a:pt x="929474" y="1589322"/>
                  <a:pt x="1036320" y="1569895"/>
                </a:cubicBezTo>
                <a:cubicBezTo>
                  <a:pt x="1191386" y="1541701"/>
                  <a:pt x="1272732" y="1531768"/>
                  <a:pt x="1432560" y="1508935"/>
                </a:cubicBezTo>
                <a:cubicBezTo>
                  <a:pt x="1901005" y="1341633"/>
                  <a:pt x="1410309" y="1502693"/>
                  <a:pt x="1828800" y="1402255"/>
                </a:cubicBezTo>
                <a:cubicBezTo>
                  <a:pt x="1895988" y="1386130"/>
                  <a:pt x="1961704" y="1364121"/>
                  <a:pt x="2026920" y="1341295"/>
                </a:cubicBezTo>
                <a:cubicBezTo>
                  <a:pt x="2279506" y="1252890"/>
                  <a:pt x="2025579" y="1332687"/>
                  <a:pt x="2194560" y="1265095"/>
                </a:cubicBezTo>
                <a:cubicBezTo>
                  <a:pt x="2330580" y="1210687"/>
                  <a:pt x="2243759" y="1262776"/>
                  <a:pt x="2331720" y="1204135"/>
                </a:cubicBezTo>
                <a:cubicBezTo>
                  <a:pt x="2341880" y="1188895"/>
                  <a:pt x="2351554" y="1173320"/>
                  <a:pt x="2362200" y="1158415"/>
                </a:cubicBezTo>
                <a:cubicBezTo>
                  <a:pt x="2376963" y="1137746"/>
                  <a:pt x="2396561" y="1120173"/>
                  <a:pt x="2407920" y="1097455"/>
                </a:cubicBezTo>
                <a:cubicBezTo>
                  <a:pt x="2417287" y="1078721"/>
                  <a:pt x="2414653" y="1055635"/>
                  <a:pt x="2423160" y="1036495"/>
                </a:cubicBezTo>
                <a:cubicBezTo>
                  <a:pt x="2435190" y="1009427"/>
                  <a:pt x="2453640" y="985695"/>
                  <a:pt x="2468880" y="960295"/>
                </a:cubicBezTo>
                <a:cubicBezTo>
                  <a:pt x="2469876" y="956312"/>
                  <a:pt x="2491410" y="863553"/>
                  <a:pt x="2499360" y="853615"/>
                </a:cubicBezTo>
                <a:cubicBezTo>
                  <a:pt x="2520846" y="826758"/>
                  <a:pt x="2560681" y="817935"/>
                  <a:pt x="2590800" y="807895"/>
                </a:cubicBezTo>
                <a:cubicBezTo>
                  <a:pt x="2501376" y="897319"/>
                  <a:pt x="2504796" y="899418"/>
                  <a:pt x="2407920" y="975535"/>
                </a:cubicBezTo>
                <a:cubicBezTo>
                  <a:pt x="2367975" y="1006920"/>
                  <a:pt x="2324231" y="1033523"/>
                  <a:pt x="2286000" y="1066975"/>
                </a:cubicBezTo>
                <a:cubicBezTo>
                  <a:pt x="2000487" y="1316799"/>
                  <a:pt x="2358102" y="1101003"/>
                  <a:pt x="1798320" y="1463215"/>
                </a:cubicBezTo>
                <a:cubicBezTo>
                  <a:pt x="1711960" y="1519095"/>
                  <a:pt x="1631243" y="1584854"/>
                  <a:pt x="1539240" y="1630855"/>
                </a:cubicBezTo>
                <a:cubicBezTo>
                  <a:pt x="1478280" y="1661335"/>
                  <a:pt x="1410884" y="1681402"/>
                  <a:pt x="1356360" y="1722295"/>
                </a:cubicBezTo>
                <a:cubicBezTo>
                  <a:pt x="1336040" y="1737535"/>
                  <a:pt x="1318118" y="1756656"/>
                  <a:pt x="1295400" y="1768015"/>
                </a:cubicBezTo>
                <a:cubicBezTo>
                  <a:pt x="1266663" y="1782383"/>
                  <a:pt x="1203960" y="1798495"/>
                  <a:pt x="1203960" y="1798495"/>
                </a:cubicBezTo>
                <a:cubicBezTo>
                  <a:pt x="1183640" y="1813735"/>
                  <a:pt x="1164539" y="1830753"/>
                  <a:pt x="1143000" y="1844215"/>
                </a:cubicBezTo>
                <a:cubicBezTo>
                  <a:pt x="1123735" y="1856256"/>
                  <a:pt x="1101765" y="1863423"/>
                  <a:pt x="1082040" y="1874695"/>
                </a:cubicBezTo>
                <a:cubicBezTo>
                  <a:pt x="1066137" y="1883782"/>
                  <a:pt x="1051560" y="1895015"/>
                  <a:pt x="1036320" y="1905175"/>
                </a:cubicBezTo>
                <a:cubicBezTo>
                  <a:pt x="1002358" y="2007062"/>
                  <a:pt x="1002703" y="1959332"/>
                  <a:pt x="1203960" y="1935655"/>
                </a:cubicBezTo>
                <a:cubicBezTo>
                  <a:pt x="1280358" y="1926667"/>
                  <a:pt x="1326890" y="1904771"/>
                  <a:pt x="1402080" y="1874695"/>
                </a:cubicBezTo>
                <a:cubicBezTo>
                  <a:pt x="1438001" y="1860327"/>
                  <a:pt x="1475413" y="1848591"/>
                  <a:pt x="1508760" y="1828975"/>
                </a:cubicBezTo>
                <a:cubicBezTo>
                  <a:pt x="1562208" y="1797535"/>
                  <a:pt x="1606826" y="1752178"/>
                  <a:pt x="1661160" y="1722295"/>
                </a:cubicBezTo>
                <a:cubicBezTo>
                  <a:pt x="1709101" y="1695928"/>
                  <a:pt x="1764019" y="1684557"/>
                  <a:pt x="1813560" y="1661335"/>
                </a:cubicBezTo>
                <a:cubicBezTo>
                  <a:pt x="1926698" y="1608301"/>
                  <a:pt x="2043423" y="1560778"/>
                  <a:pt x="2148840" y="1493695"/>
                </a:cubicBezTo>
                <a:cubicBezTo>
                  <a:pt x="2450252" y="1301887"/>
                  <a:pt x="2180202" y="1462774"/>
                  <a:pt x="2484120" y="1310815"/>
                </a:cubicBezTo>
                <a:cubicBezTo>
                  <a:pt x="2541052" y="1282349"/>
                  <a:pt x="2593386" y="1244755"/>
                  <a:pt x="2651760" y="1219375"/>
                </a:cubicBezTo>
                <a:cubicBezTo>
                  <a:pt x="2710689" y="1193754"/>
                  <a:pt x="2775167" y="1182745"/>
                  <a:pt x="2834640" y="1158415"/>
                </a:cubicBezTo>
                <a:cubicBezTo>
                  <a:pt x="2870667" y="1143677"/>
                  <a:pt x="3048061" y="1052865"/>
                  <a:pt x="3093720" y="1021255"/>
                </a:cubicBezTo>
                <a:cubicBezTo>
                  <a:pt x="3126341" y="998671"/>
                  <a:pt x="3152656" y="967808"/>
                  <a:pt x="3185160" y="945055"/>
                </a:cubicBezTo>
                <a:cubicBezTo>
                  <a:pt x="3203772" y="932027"/>
                  <a:pt x="3226395" y="925847"/>
                  <a:pt x="3246120" y="914575"/>
                </a:cubicBezTo>
                <a:cubicBezTo>
                  <a:pt x="3262023" y="905488"/>
                  <a:pt x="3276935" y="894741"/>
                  <a:pt x="3291840" y="884095"/>
                </a:cubicBezTo>
                <a:cubicBezTo>
                  <a:pt x="3322191" y="862416"/>
                  <a:pt x="3375443" y="824963"/>
                  <a:pt x="3398520" y="792655"/>
                </a:cubicBezTo>
                <a:cubicBezTo>
                  <a:pt x="3411725" y="774168"/>
                  <a:pt x="3436184" y="753248"/>
                  <a:pt x="3429000" y="731695"/>
                </a:cubicBezTo>
                <a:cubicBezTo>
                  <a:pt x="3423920" y="716455"/>
                  <a:pt x="3383280" y="746935"/>
                  <a:pt x="3383280" y="746935"/>
                </a:cubicBezTo>
                <a:cubicBezTo>
                  <a:pt x="3317103" y="813112"/>
                  <a:pt x="3309185" y="817351"/>
                  <a:pt x="3246120" y="899335"/>
                </a:cubicBezTo>
                <a:cubicBezTo>
                  <a:pt x="3219476" y="933973"/>
                  <a:pt x="3196998" y="971716"/>
                  <a:pt x="3169920" y="1006015"/>
                </a:cubicBezTo>
                <a:cubicBezTo>
                  <a:pt x="3120750" y="1068297"/>
                  <a:pt x="3088495" y="1153408"/>
                  <a:pt x="3017520" y="1188895"/>
                </a:cubicBezTo>
                <a:lnTo>
                  <a:pt x="2926080" y="1234615"/>
                </a:lnTo>
                <a:cubicBezTo>
                  <a:pt x="2905760" y="1260015"/>
                  <a:pt x="2887100" y="1286837"/>
                  <a:pt x="2865120" y="1310815"/>
                </a:cubicBezTo>
                <a:cubicBezTo>
                  <a:pt x="2831138" y="1347886"/>
                  <a:pt x="2718208" y="1447669"/>
                  <a:pt x="2758440" y="1417495"/>
                </a:cubicBezTo>
                <a:cubicBezTo>
                  <a:pt x="2921000" y="1295575"/>
                  <a:pt x="2722880" y="1453055"/>
                  <a:pt x="2865120" y="1310815"/>
                </a:cubicBezTo>
                <a:cubicBezTo>
                  <a:pt x="2878072" y="1297863"/>
                  <a:pt x="2897226" y="1292588"/>
                  <a:pt x="2910840" y="1280335"/>
                </a:cubicBezTo>
                <a:cubicBezTo>
                  <a:pt x="2948220" y="1246693"/>
                  <a:pt x="2978251" y="1205071"/>
                  <a:pt x="3017520" y="1173655"/>
                </a:cubicBezTo>
                <a:cubicBezTo>
                  <a:pt x="3042920" y="1153335"/>
                  <a:pt x="3069240" y="1134115"/>
                  <a:pt x="3093720" y="1112695"/>
                </a:cubicBezTo>
                <a:cubicBezTo>
                  <a:pt x="3109940" y="1098503"/>
                  <a:pt x="3123076" y="1081001"/>
                  <a:pt x="3139440" y="1066975"/>
                </a:cubicBezTo>
                <a:cubicBezTo>
                  <a:pt x="3235495" y="984642"/>
                  <a:pt x="3172914" y="1062982"/>
                  <a:pt x="3261360" y="945055"/>
                </a:cubicBezTo>
                <a:cubicBezTo>
                  <a:pt x="3272350" y="930402"/>
                  <a:pt x="3281194" y="914240"/>
                  <a:pt x="3291840" y="899335"/>
                </a:cubicBezTo>
                <a:cubicBezTo>
                  <a:pt x="3306603" y="878666"/>
                  <a:pt x="3324098" y="859914"/>
                  <a:pt x="3337560" y="838375"/>
                </a:cubicBezTo>
                <a:cubicBezTo>
                  <a:pt x="3349601" y="819110"/>
                  <a:pt x="3356351" y="796896"/>
                  <a:pt x="3368040" y="777415"/>
                </a:cubicBezTo>
                <a:cubicBezTo>
                  <a:pt x="3386887" y="746003"/>
                  <a:pt x="3429000" y="685975"/>
                  <a:pt x="3429000" y="685975"/>
                </a:cubicBezTo>
                <a:cubicBezTo>
                  <a:pt x="3430784" y="678837"/>
                  <a:pt x="3437678" y="578406"/>
                  <a:pt x="3489960" y="609775"/>
                </a:cubicBezTo>
                <a:cubicBezTo>
                  <a:pt x="3509441" y="621464"/>
                  <a:pt x="3510280" y="650415"/>
                  <a:pt x="3520440" y="670735"/>
                </a:cubicBezTo>
                <a:cubicBezTo>
                  <a:pt x="3500120" y="706295"/>
                  <a:pt x="3482793" y="743741"/>
                  <a:pt x="3459480" y="777415"/>
                </a:cubicBezTo>
                <a:cubicBezTo>
                  <a:pt x="3436896" y="810036"/>
                  <a:pt x="3404735" y="835480"/>
                  <a:pt x="3383280" y="868855"/>
                </a:cubicBezTo>
                <a:cubicBezTo>
                  <a:pt x="3290622" y="1012990"/>
                  <a:pt x="3346860" y="993568"/>
                  <a:pt x="3246120" y="1158415"/>
                </a:cubicBezTo>
                <a:cubicBezTo>
                  <a:pt x="3221698" y="1198379"/>
                  <a:pt x="3179503" y="1225379"/>
                  <a:pt x="3154680" y="1265095"/>
                </a:cubicBezTo>
                <a:cubicBezTo>
                  <a:pt x="3128163" y="1307522"/>
                  <a:pt x="3116095" y="1357505"/>
                  <a:pt x="3093720" y="1402255"/>
                </a:cubicBezTo>
                <a:cubicBezTo>
                  <a:pt x="3080473" y="1428749"/>
                  <a:pt x="3062385" y="1452561"/>
                  <a:pt x="3048000" y="1478455"/>
                </a:cubicBezTo>
                <a:cubicBezTo>
                  <a:pt x="3036967" y="1498314"/>
                  <a:pt x="3026469" y="1518533"/>
                  <a:pt x="3017520" y="1539415"/>
                </a:cubicBezTo>
                <a:cubicBezTo>
                  <a:pt x="3011192" y="1554180"/>
                  <a:pt x="2986216" y="1585135"/>
                  <a:pt x="3002280" y="1585135"/>
                </a:cubicBezTo>
                <a:cubicBezTo>
                  <a:pt x="3023833" y="1585135"/>
                  <a:pt x="3031443" y="1553213"/>
                  <a:pt x="3048000" y="1539415"/>
                </a:cubicBezTo>
                <a:cubicBezTo>
                  <a:pt x="3062071" y="1527689"/>
                  <a:pt x="3078815" y="1519581"/>
                  <a:pt x="3093720" y="1508935"/>
                </a:cubicBezTo>
                <a:cubicBezTo>
                  <a:pt x="3114389" y="1494172"/>
                  <a:pt x="3133546" y="1477304"/>
                  <a:pt x="3154680" y="1463215"/>
                </a:cubicBezTo>
                <a:cubicBezTo>
                  <a:pt x="3244318" y="1403456"/>
                  <a:pt x="3235695" y="1427920"/>
                  <a:pt x="3322320" y="1341295"/>
                </a:cubicBezTo>
                <a:cubicBezTo>
                  <a:pt x="3345321" y="1318294"/>
                  <a:pt x="3359500" y="1287289"/>
                  <a:pt x="3383280" y="1265095"/>
                </a:cubicBezTo>
                <a:cubicBezTo>
                  <a:pt x="3436062" y="1215831"/>
                  <a:pt x="3499867" y="1178988"/>
                  <a:pt x="3550920" y="1127935"/>
                </a:cubicBezTo>
                <a:cubicBezTo>
                  <a:pt x="3576320" y="1102535"/>
                  <a:pt x="3603255" y="1078583"/>
                  <a:pt x="3627120" y="1051735"/>
                </a:cubicBezTo>
                <a:cubicBezTo>
                  <a:pt x="3643995" y="1032751"/>
                  <a:pt x="3654879" y="1008736"/>
                  <a:pt x="3672840" y="990775"/>
                </a:cubicBezTo>
                <a:cubicBezTo>
                  <a:pt x="3695841" y="967774"/>
                  <a:pt x="3724560" y="951235"/>
                  <a:pt x="3749040" y="929815"/>
                </a:cubicBezTo>
                <a:cubicBezTo>
                  <a:pt x="3842914" y="847675"/>
                  <a:pt x="3746910" y="915995"/>
                  <a:pt x="3840480" y="853615"/>
                </a:cubicBezTo>
                <a:cubicBezTo>
                  <a:pt x="3845560" y="879015"/>
                  <a:pt x="3858065" y="904018"/>
                  <a:pt x="3855720" y="929815"/>
                </a:cubicBezTo>
                <a:cubicBezTo>
                  <a:pt x="3852055" y="970127"/>
                  <a:pt x="3771893" y="1145428"/>
                  <a:pt x="3764280" y="1158415"/>
                </a:cubicBezTo>
                <a:cubicBezTo>
                  <a:pt x="3702998" y="1262954"/>
                  <a:pt x="3625009" y="1357287"/>
                  <a:pt x="3566160" y="1463215"/>
                </a:cubicBezTo>
                <a:cubicBezTo>
                  <a:pt x="3540760" y="1508935"/>
                  <a:pt x="3516478" y="1555294"/>
                  <a:pt x="3489960" y="1600375"/>
                </a:cubicBezTo>
                <a:cubicBezTo>
                  <a:pt x="3465661" y="1641683"/>
                  <a:pt x="3435193" y="1679430"/>
                  <a:pt x="3413760" y="1722295"/>
                </a:cubicBezTo>
                <a:cubicBezTo>
                  <a:pt x="3334625" y="1880565"/>
                  <a:pt x="3441389" y="1755626"/>
                  <a:pt x="3322320" y="1874695"/>
                </a:cubicBezTo>
                <a:cubicBezTo>
                  <a:pt x="3317240" y="1895015"/>
                  <a:pt x="3286760" y="1930575"/>
                  <a:pt x="3307080" y="1935655"/>
                </a:cubicBezTo>
                <a:cubicBezTo>
                  <a:pt x="3335817" y="1942839"/>
                  <a:pt x="3358161" y="1905634"/>
                  <a:pt x="3383280" y="1889935"/>
                </a:cubicBezTo>
                <a:cubicBezTo>
                  <a:pt x="3418638" y="1867836"/>
                  <a:pt x="3458025" y="1839283"/>
                  <a:pt x="3489960" y="1813735"/>
                </a:cubicBezTo>
                <a:cubicBezTo>
                  <a:pt x="3520942" y="1788950"/>
                  <a:pt x="3548388" y="1759543"/>
                  <a:pt x="3581400" y="1737535"/>
                </a:cubicBezTo>
                <a:cubicBezTo>
                  <a:pt x="3640121" y="1698388"/>
                  <a:pt x="3714377" y="1680758"/>
                  <a:pt x="3764280" y="1630855"/>
                </a:cubicBezTo>
                <a:cubicBezTo>
                  <a:pt x="3826625" y="1568510"/>
                  <a:pt x="3859176" y="1531360"/>
                  <a:pt x="3931920" y="1478455"/>
                </a:cubicBezTo>
                <a:cubicBezTo>
                  <a:pt x="3955876" y="1461033"/>
                  <a:pt x="3985736" y="1452135"/>
                  <a:pt x="4008120" y="1432735"/>
                </a:cubicBezTo>
                <a:cubicBezTo>
                  <a:pt x="4062410" y="1385683"/>
                  <a:pt x="4109720" y="1331135"/>
                  <a:pt x="4160520" y="1280335"/>
                </a:cubicBezTo>
                <a:lnTo>
                  <a:pt x="4221480" y="1219375"/>
                </a:lnTo>
                <a:cubicBezTo>
                  <a:pt x="4236720" y="1204135"/>
                  <a:pt x="4254268" y="1190897"/>
                  <a:pt x="4267200" y="1173655"/>
                </a:cubicBezTo>
                <a:lnTo>
                  <a:pt x="4312920" y="1112695"/>
                </a:lnTo>
                <a:cubicBezTo>
                  <a:pt x="4323080" y="1138095"/>
                  <a:pt x="4343400" y="1161538"/>
                  <a:pt x="4343400" y="1188895"/>
                </a:cubicBezTo>
                <a:cubicBezTo>
                  <a:pt x="4343400" y="1207211"/>
                  <a:pt x="4321111" y="1218232"/>
                  <a:pt x="4312920" y="1234615"/>
                </a:cubicBezTo>
                <a:cubicBezTo>
                  <a:pt x="4290545" y="1279365"/>
                  <a:pt x="4269527" y="1324928"/>
                  <a:pt x="4251960" y="1371775"/>
                </a:cubicBezTo>
                <a:cubicBezTo>
                  <a:pt x="4238974" y="1406403"/>
                  <a:pt x="4235215" y="1444117"/>
                  <a:pt x="4221480" y="1478455"/>
                </a:cubicBezTo>
                <a:cubicBezTo>
                  <a:pt x="4204605" y="1520642"/>
                  <a:pt x="4178418" y="1558612"/>
                  <a:pt x="4160520" y="1600375"/>
                </a:cubicBezTo>
                <a:cubicBezTo>
                  <a:pt x="4147864" y="1629906"/>
                  <a:pt x="4144408" y="1663078"/>
                  <a:pt x="4130040" y="1691815"/>
                </a:cubicBezTo>
                <a:cubicBezTo>
                  <a:pt x="4113657" y="1724580"/>
                  <a:pt x="4088747" y="1752350"/>
                  <a:pt x="4069080" y="1783255"/>
                </a:cubicBezTo>
                <a:cubicBezTo>
                  <a:pt x="4024429" y="1853421"/>
                  <a:pt x="4026822" y="1852530"/>
                  <a:pt x="3992880" y="1920415"/>
                </a:cubicBezTo>
                <a:cubicBezTo>
                  <a:pt x="4013200" y="1925495"/>
                  <a:pt x="4033105" y="1938617"/>
                  <a:pt x="4053840" y="1935655"/>
                </a:cubicBezTo>
                <a:cubicBezTo>
                  <a:pt x="4071972" y="1933065"/>
                  <a:pt x="4084655" y="1915821"/>
                  <a:pt x="4099560" y="1905175"/>
                </a:cubicBezTo>
                <a:cubicBezTo>
                  <a:pt x="4120229" y="1890412"/>
                  <a:pt x="4138981" y="1872917"/>
                  <a:pt x="4160520" y="1859455"/>
                </a:cubicBezTo>
                <a:cubicBezTo>
                  <a:pt x="4179785" y="1847414"/>
                  <a:pt x="4203547" y="1842923"/>
                  <a:pt x="4221480" y="1828975"/>
                </a:cubicBezTo>
                <a:cubicBezTo>
                  <a:pt x="4249834" y="1806922"/>
                  <a:pt x="4267375" y="1772060"/>
                  <a:pt x="4297680" y="1752775"/>
                </a:cubicBezTo>
                <a:cubicBezTo>
                  <a:pt x="4324786" y="1735526"/>
                  <a:pt x="4358640" y="1732455"/>
                  <a:pt x="4389120" y="1722295"/>
                </a:cubicBezTo>
                <a:cubicBezTo>
                  <a:pt x="4409440" y="1707055"/>
                  <a:pt x="4428541" y="1690037"/>
                  <a:pt x="4450080" y="1676575"/>
                </a:cubicBezTo>
                <a:cubicBezTo>
                  <a:pt x="4469345" y="1664534"/>
                  <a:pt x="4492553" y="1659300"/>
                  <a:pt x="4511040" y="1646095"/>
                </a:cubicBezTo>
                <a:cubicBezTo>
                  <a:pt x="4528578" y="1633568"/>
                  <a:pt x="4540203" y="1614173"/>
                  <a:pt x="4556760" y="1600375"/>
                </a:cubicBezTo>
                <a:cubicBezTo>
                  <a:pt x="4684066" y="1494287"/>
                  <a:pt x="4514628" y="1657747"/>
                  <a:pt x="4648200" y="1524175"/>
                </a:cubicBezTo>
                <a:cubicBezTo>
                  <a:pt x="4612459" y="1631397"/>
                  <a:pt x="4658976" y="1499030"/>
                  <a:pt x="4602480" y="1630855"/>
                </a:cubicBezTo>
                <a:cubicBezTo>
                  <a:pt x="4580927" y="1681144"/>
                  <a:pt x="4558822" y="1731349"/>
                  <a:pt x="4541520" y="1783255"/>
                </a:cubicBezTo>
                <a:cubicBezTo>
                  <a:pt x="4531360" y="1813735"/>
                  <a:pt x="4524089" y="1845335"/>
                  <a:pt x="4511040" y="1874695"/>
                </a:cubicBezTo>
                <a:cubicBezTo>
                  <a:pt x="4503601" y="1891433"/>
                  <a:pt x="4487999" y="1903677"/>
                  <a:pt x="4480560" y="1920415"/>
                </a:cubicBezTo>
                <a:cubicBezTo>
                  <a:pt x="4467511" y="1949775"/>
                  <a:pt x="4460240" y="1981375"/>
                  <a:pt x="4450080" y="2011855"/>
                </a:cubicBezTo>
                <a:cubicBezTo>
                  <a:pt x="4445000" y="2027095"/>
                  <a:pt x="4419453" y="2062191"/>
                  <a:pt x="4434840" y="2057575"/>
                </a:cubicBezTo>
                <a:lnTo>
                  <a:pt x="4587240" y="2011855"/>
                </a:lnTo>
                <a:cubicBezTo>
                  <a:pt x="4793217" y="1874537"/>
                  <a:pt x="4541454" y="2044174"/>
                  <a:pt x="4846320" y="1828975"/>
                </a:cubicBezTo>
                <a:cubicBezTo>
                  <a:pt x="4876247" y="1807850"/>
                  <a:pt x="4904995" y="1784398"/>
                  <a:pt x="4937760" y="1768015"/>
                </a:cubicBezTo>
                <a:cubicBezTo>
                  <a:pt x="4968240" y="1752775"/>
                  <a:pt x="5001282" y="1741837"/>
                  <a:pt x="5029200" y="1722295"/>
                </a:cubicBezTo>
                <a:cubicBezTo>
                  <a:pt x="5189808" y="1609869"/>
                  <a:pt x="4987031" y="1702586"/>
                  <a:pt x="5166360" y="1630855"/>
                </a:cubicBezTo>
                <a:cubicBezTo>
                  <a:pt x="5176520" y="1615615"/>
                  <a:pt x="5196840" y="1566819"/>
                  <a:pt x="5196840" y="1585135"/>
                </a:cubicBezTo>
                <a:cubicBezTo>
                  <a:pt x="5196840" y="1627026"/>
                  <a:pt x="5177868" y="1666776"/>
                  <a:pt x="5166360" y="1707055"/>
                </a:cubicBezTo>
                <a:cubicBezTo>
                  <a:pt x="5127323" y="1843686"/>
                  <a:pt x="5144108" y="1758743"/>
                  <a:pt x="5090160" y="1905175"/>
                </a:cubicBezTo>
                <a:cubicBezTo>
                  <a:pt x="5037595" y="2047851"/>
                  <a:pt x="5039889" y="2045298"/>
                  <a:pt x="5013960" y="2149015"/>
                </a:cubicBezTo>
                <a:cubicBezTo>
                  <a:pt x="5034280" y="2154095"/>
                  <a:pt x="5054473" y="2168799"/>
                  <a:pt x="5074920" y="2164255"/>
                </a:cubicBezTo>
                <a:cubicBezTo>
                  <a:pt x="5154594" y="2146550"/>
                  <a:pt x="5142253" y="2120031"/>
                  <a:pt x="5181600" y="2072815"/>
                </a:cubicBezTo>
                <a:cubicBezTo>
                  <a:pt x="5195398" y="2056258"/>
                  <a:pt x="5213294" y="2043459"/>
                  <a:pt x="5227320" y="2027095"/>
                </a:cubicBezTo>
                <a:cubicBezTo>
                  <a:pt x="5243850" y="2007810"/>
                  <a:pt x="5256510" y="1985420"/>
                  <a:pt x="5273040" y="1966135"/>
                </a:cubicBezTo>
                <a:cubicBezTo>
                  <a:pt x="5287066" y="1949771"/>
                  <a:pt x="5306233" y="1937953"/>
                  <a:pt x="5318760" y="1920415"/>
                </a:cubicBezTo>
                <a:cubicBezTo>
                  <a:pt x="5389071" y="1821979"/>
                  <a:pt x="5304828" y="1889063"/>
                  <a:pt x="5394960" y="1828975"/>
                </a:cubicBezTo>
                <a:cubicBezTo>
                  <a:pt x="5419104" y="1780687"/>
                  <a:pt x="5431593" y="1746622"/>
                  <a:pt x="5471160" y="1707055"/>
                </a:cubicBezTo>
                <a:cubicBezTo>
                  <a:pt x="5484112" y="1694103"/>
                  <a:pt x="5501640" y="1686735"/>
                  <a:pt x="5516880" y="1676575"/>
                </a:cubicBezTo>
                <a:cubicBezTo>
                  <a:pt x="5506720" y="1691815"/>
                  <a:pt x="5499352" y="1709343"/>
                  <a:pt x="5486400" y="1722295"/>
                </a:cubicBezTo>
                <a:cubicBezTo>
                  <a:pt x="5440268" y="1768427"/>
                  <a:pt x="5432031" y="1765818"/>
                  <a:pt x="5379720" y="1783255"/>
                </a:cubicBezTo>
                <a:cubicBezTo>
                  <a:pt x="5364480" y="1778175"/>
                  <a:pt x="5345359" y="1779374"/>
                  <a:pt x="5334000" y="1768015"/>
                </a:cubicBezTo>
                <a:cubicBezTo>
                  <a:pt x="5322641" y="1756656"/>
                  <a:pt x="5326562" y="1736338"/>
                  <a:pt x="5318760" y="1722295"/>
                </a:cubicBezTo>
                <a:cubicBezTo>
                  <a:pt x="5300970" y="1690273"/>
                  <a:pt x="5274183" y="1663620"/>
                  <a:pt x="5257800" y="1630855"/>
                </a:cubicBezTo>
                <a:cubicBezTo>
                  <a:pt x="5168799" y="1452852"/>
                  <a:pt x="5301153" y="1701496"/>
                  <a:pt x="5166360" y="1508935"/>
                </a:cubicBezTo>
                <a:cubicBezTo>
                  <a:pt x="5108546" y="1426343"/>
                  <a:pt x="5137171" y="1415996"/>
                  <a:pt x="5074920" y="1341295"/>
                </a:cubicBezTo>
                <a:cubicBezTo>
                  <a:pt x="5042725" y="1302662"/>
                  <a:pt x="5010083" y="1262511"/>
                  <a:pt x="4968240" y="1234615"/>
                </a:cubicBezTo>
                <a:cubicBezTo>
                  <a:pt x="4953000" y="1224455"/>
                  <a:pt x="4935472" y="1217087"/>
                  <a:pt x="4922520" y="1204135"/>
                </a:cubicBezTo>
                <a:cubicBezTo>
                  <a:pt x="4904559" y="1186174"/>
                  <a:pt x="4897469" y="1157938"/>
                  <a:pt x="4876800" y="1143175"/>
                </a:cubicBezTo>
                <a:cubicBezTo>
                  <a:pt x="4859756" y="1131001"/>
                  <a:pt x="4835979" y="1133689"/>
                  <a:pt x="4815840" y="1127935"/>
                </a:cubicBezTo>
                <a:cubicBezTo>
                  <a:pt x="4800394" y="1123522"/>
                  <a:pt x="4785566" y="1117108"/>
                  <a:pt x="4770120" y="1112695"/>
                </a:cubicBezTo>
                <a:cubicBezTo>
                  <a:pt x="4749981" y="1106941"/>
                  <a:pt x="4729299" y="1103209"/>
                  <a:pt x="4709160" y="1097455"/>
                </a:cubicBezTo>
                <a:cubicBezTo>
                  <a:pt x="4634253" y="1076053"/>
                  <a:pt x="4683863" y="1083943"/>
                  <a:pt x="4587240" y="1051735"/>
                </a:cubicBezTo>
                <a:cubicBezTo>
                  <a:pt x="4567369" y="1045111"/>
                  <a:pt x="4546600" y="1041575"/>
                  <a:pt x="4526280" y="1036495"/>
                </a:cubicBezTo>
                <a:cubicBezTo>
                  <a:pt x="4433959" y="974948"/>
                  <a:pt x="4530132" y="1032354"/>
                  <a:pt x="4373880" y="975535"/>
                </a:cubicBezTo>
                <a:cubicBezTo>
                  <a:pt x="4331342" y="960066"/>
                  <a:pt x="4303763" y="938950"/>
                  <a:pt x="4267200" y="914575"/>
                </a:cubicBezTo>
                <a:cubicBezTo>
                  <a:pt x="4257040" y="899335"/>
                  <a:pt x="4246428" y="884387"/>
                  <a:pt x="4236720" y="868855"/>
                </a:cubicBezTo>
                <a:cubicBezTo>
                  <a:pt x="4221021" y="843736"/>
                  <a:pt x="4211945" y="813600"/>
                  <a:pt x="4191000" y="792655"/>
                </a:cubicBezTo>
                <a:cubicBezTo>
                  <a:pt x="4147337" y="748992"/>
                  <a:pt x="4107499" y="731786"/>
                  <a:pt x="4053840" y="716455"/>
                </a:cubicBezTo>
                <a:cubicBezTo>
                  <a:pt x="4033701" y="710701"/>
                  <a:pt x="4013200" y="706295"/>
                  <a:pt x="3992880" y="701215"/>
                </a:cubicBezTo>
                <a:cubicBezTo>
                  <a:pt x="4089706" y="846454"/>
                  <a:pt x="4027937" y="766752"/>
                  <a:pt x="4191000" y="929815"/>
                </a:cubicBezTo>
                <a:cubicBezTo>
                  <a:pt x="4243301" y="982116"/>
                  <a:pt x="4324083" y="1069337"/>
                  <a:pt x="4389120" y="1112695"/>
                </a:cubicBezTo>
                <a:cubicBezTo>
                  <a:pt x="4417474" y="1131598"/>
                  <a:pt x="4452206" y="1139512"/>
                  <a:pt x="4480560" y="1158415"/>
                </a:cubicBezTo>
                <a:cubicBezTo>
                  <a:pt x="4498493" y="1170370"/>
                  <a:pt x="4508742" y="1191608"/>
                  <a:pt x="4526280" y="1204135"/>
                </a:cubicBezTo>
                <a:cubicBezTo>
                  <a:pt x="4559236" y="1227675"/>
                  <a:pt x="4595649" y="1237418"/>
                  <a:pt x="4632960" y="1249855"/>
                </a:cubicBezTo>
                <a:cubicBezTo>
                  <a:pt x="4627880" y="1234615"/>
                  <a:pt x="4626631" y="1217501"/>
                  <a:pt x="4617720" y="1204135"/>
                </a:cubicBezTo>
                <a:cubicBezTo>
                  <a:pt x="4601090" y="1179190"/>
                  <a:pt x="4533793" y="1125697"/>
                  <a:pt x="4511040" y="1112695"/>
                </a:cubicBezTo>
                <a:cubicBezTo>
                  <a:pt x="4494035" y="1102978"/>
                  <a:pt x="4417557" y="1085514"/>
                  <a:pt x="4404360" y="1082215"/>
                </a:cubicBezTo>
                <a:cubicBezTo>
                  <a:pt x="4389120" y="1066975"/>
                  <a:pt x="4375197" y="1050293"/>
                  <a:pt x="4358640" y="1036495"/>
                </a:cubicBezTo>
                <a:cubicBezTo>
                  <a:pt x="4344569" y="1024769"/>
                  <a:pt x="4325872" y="1018967"/>
                  <a:pt x="4312920" y="1006015"/>
                </a:cubicBezTo>
                <a:cubicBezTo>
                  <a:pt x="4276311" y="969406"/>
                  <a:pt x="4285793" y="957958"/>
                  <a:pt x="4267200" y="914575"/>
                </a:cubicBezTo>
                <a:cubicBezTo>
                  <a:pt x="4258251" y="893693"/>
                  <a:pt x="4248761" y="872880"/>
                  <a:pt x="4236720" y="853615"/>
                </a:cubicBezTo>
                <a:cubicBezTo>
                  <a:pt x="4223258" y="832076"/>
                  <a:pt x="4204068" y="814435"/>
                  <a:pt x="4191000" y="792655"/>
                </a:cubicBezTo>
                <a:cubicBezTo>
                  <a:pt x="4173467" y="763434"/>
                  <a:pt x="4164183" y="729569"/>
                  <a:pt x="4145280" y="701215"/>
                </a:cubicBezTo>
                <a:cubicBezTo>
                  <a:pt x="4133325" y="683282"/>
                  <a:pt x="4113358" y="672052"/>
                  <a:pt x="4099560" y="655495"/>
                </a:cubicBezTo>
                <a:cubicBezTo>
                  <a:pt x="4087834" y="641424"/>
                  <a:pt x="4079240" y="625015"/>
                  <a:pt x="4069080" y="609775"/>
                </a:cubicBezTo>
                <a:cubicBezTo>
                  <a:pt x="4067048" y="601646"/>
                  <a:pt x="4047345" y="516213"/>
                  <a:pt x="4038600" y="503095"/>
                </a:cubicBezTo>
                <a:cubicBezTo>
                  <a:pt x="4026645" y="485162"/>
                  <a:pt x="4006678" y="473932"/>
                  <a:pt x="3992880" y="457375"/>
                </a:cubicBezTo>
                <a:cubicBezTo>
                  <a:pt x="3939854" y="393744"/>
                  <a:pt x="3991735" y="421433"/>
                  <a:pt x="3916680" y="396415"/>
                </a:cubicBezTo>
                <a:cubicBezTo>
                  <a:pt x="3906520" y="411655"/>
                  <a:pt x="3882227" y="424255"/>
                  <a:pt x="3886200" y="442135"/>
                </a:cubicBezTo>
                <a:cubicBezTo>
                  <a:pt x="3894147" y="477895"/>
                  <a:pt x="3935576" y="498822"/>
                  <a:pt x="3947160" y="533575"/>
                </a:cubicBezTo>
                <a:lnTo>
                  <a:pt x="3962400" y="579295"/>
                </a:lnTo>
                <a:cubicBezTo>
                  <a:pt x="3957320" y="487855"/>
                  <a:pt x="3960112" y="395636"/>
                  <a:pt x="3947160" y="304975"/>
                </a:cubicBezTo>
                <a:cubicBezTo>
                  <a:pt x="3944570" y="286843"/>
                  <a:pt x="3929632" y="272207"/>
                  <a:pt x="3916680" y="259255"/>
                </a:cubicBezTo>
                <a:cubicBezTo>
                  <a:pt x="3873395" y="215970"/>
                  <a:pt x="3804960" y="209479"/>
                  <a:pt x="3749040" y="198295"/>
                </a:cubicBezTo>
                <a:cubicBezTo>
                  <a:pt x="3703320" y="208455"/>
                  <a:pt x="3654517" y="209394"/>
                  <a:pt x="3611880" y="228775"/>
                </a:cubicBezTo>
                <a:cubicBezTo>
                  <a:pt x="3560632" y="252069"/>
                  <a:pt x="3582951" y="324980"/>
                  <a:pt x="3611880" y="350695"/>
                </a:cubicBezTo>
                <a:cubicBezTo>
                  <a:pt x="3631959" y="368543"/>
                  <a:pt x="3778300" y="417838"/>
                  <a:pt x="3810000" y="426895"/>
                </a:cubicBezTo>
                <a:cubicBezTo>
                  <a:pt x="3850279" y="438403"/>
                  <a:pt x="3931920" y="457375"/>
                  <a:pt x="3931920" y="457375"/>
                </a:cubicBezTo>
                <a:cubicBezTo>
                  <a:pt x="3947160" y="467535"/>
                  <a:pt x="3960805" y="480640"/>
                  <a:pt x="3977640" y="487855"/>
                </a:cubicBezTo>
                <a:cubicBezTo>
                  <a:pt x="3996892" y="496106"/>
                  <a:pt x="4029233" y="484361"/>
                  <a:pt x="4038600" y="503095"/>
                </a:cubicBezTo>
                <a:cubicBezTo>
                  <a:pt x="4045784" y="517463"/>
                  <a:pt x="4008925" y="517552"/>
                  <a:pt x="3992880" y="518335"/>
                </a:cubicBezTo>
                <a:cubicBezTo>
                  <a:pt x="3800003" y="527744"/>
                  <a:pt x="3606800" y="528495"/>
                  <a:pt x="3413760" y="533575"/>
                </a:cubicBezTo>
                <a:cubicBezTo>
                  <a:pt x="3408680" y="553895"/>
                  <a:pt x="3391166" y="574923"/>
                  <a:pt x="3398520" y="594535"/>
                </a:cubicBezTo>
                <a:cubicBezTo>
                  <a:pt x="3425806" y="667296"/>
                  <a:pt x="3617656" y="724637"/>
                  <a:pt x="3642360" y="731695"/>
                </a:cubicBezTo>
                <a:cubicBezTo>
                  <a:pt x="3855809" y="792680"/>
                  <a:pt x="3638462" y="723493"/>
                  <a:pt x="3870960" y="823135"/>
                </a:cubicBezTo>
                <a:cubicBezTo>
                  <a:pt x="3904977" y="837714"/>
                  <a:pt x="3981620" y="860507"/>
                  <a:pt x="4023360" y="868855"/>
                </a:cubicBezTo>
                <a:cubicBezTo>
                  <a:pt x="4053660" y="874915"/>
                  <a:pt x="4084320" y="879015"/>
                  <a:pt x="4114800" y="884095"/>
                </a:cubicBezTo>
                <a:lnTo>
                  <a:pt x="3749040" y="899335"/>
                </a:lnTo>
                <a:lnTo>
                  <a:pt x="2865120" y="914575"/>
                </a:lnTo>
                <a:cubicBezTo>
                  <a:pt x="2836506" y="917224"/>
                  <a:pt x="2900852" y="961774"/>
                  <a:pt x="2926080" y="975535"/>
                </a:cubicBezTo>
                <a:cubicBezTo>
                  <a:pt x="2958547" y="993244"/>
                  <a:pt x="2996881" y="997045"/>
                  <a:pt x="3032760" y="1006015"/>
                </a:cubicBezTo>
                <a:cubicBezTo>
                  <a:pt x="3196822" y="1047031"/>
                  <a:pt x="3166103" y="1036177"/>
                  <a:pt x="3352800" y="1051735"/>
                </a:cubicBezTo>
                <a:cubicBezTo>
                  <a:pt x="3413760" y="1066975"/>
                  <a:pt x="3473575" y="1087900"/>
                  <a:pt x="3535680" y="1097455"/>
                </a:cubicBezTo>
                <a:cubicBezTo>
                  <a:pt x="3606152" y="1108297"/>
                  <a:pt x="3677949" y="1107226"/>
                  <a:pt x="3749040" y="1112695"/>
                </a:cubicBezTo>
                <a:lnTo>
                  <a:pt x="3931920" y="1127935"/>
                </a:lnTo>
                <a:cubicBezTo>
                  <a:pt x="4605429" y="1277604"/>
                  <a:pt x="3311798" y="997175"/>
                  <a:pt x="4282440" y="1173655"/>
                </a:cubicBezTo>
                <a:cubicBezTo>
                  <a:pt x="4298245" y="1176529"/>
                  <a:pt x="4252781" y="1188586"/>
                  <a:pt x="4236720" y="1188895"/>
                </a:cubicBezTo>
                <a:lnTo>
                  <a:pt x="2697480" y="1204135"/>
                </a:lnTo>
                <a:cubicBezTo>
                  <a:pt x="2636520" y="1209215"/>
                  <a:pt x="2575435" y="1212971"/>
                  <a:pt x="2514600" y="1219375"/>
                </a:cubicBezTo>
                <a:cubicBezTo>
                  <a:pt x="2478876" y="1223135"/>
                  <a:pt x="2441678" y="1222339"/>
                  <a:pt x="2407920" y="1234615"/>
                </a:cubicBezTo>
                <a:cubicBezTo>
                  <a:pt x="2384049" y="1243295"/>
                  <a:pt x="2367280" y="1265095"/>
                  <a:pt x="2346960" y="1280335"/>
                </a:cubicBezTo>
                <a:cubicBezTo>
                  <a:pt x="2559837" y="1386774"/>
                  <a:pt x="2371136" y="1303089"/>
                  <a:pt x="2910840" y="1326055"/>
                </a:cubicBezTo>
                <a:cubicBezTo>
                  <a:pt x="2982077" y="1329086"/>
                  <a:pt x="3053080" y="1336215"/>
                  <a:pt x="3124200" y="1341295"/>
                </a:cubicBezTo>
                <a:cubicBezTo>
                  <a:pt x="3185160" y="1351455"/>
                  <a:pt x="3245756" y="1364110"/>
                  <a:pt x="3307080" y="1371775"/>
                </a:cubicBezTo>
                <a:cubicBezTo>
                  <a:pt x="3367779" y="1379362"/>
                  <a:pt x="3429370" y="1378600"/>
                  <a:pt x="3489960" y="1387015"/>
                </a:cubicBezTo>
                <a:cubicBezTo>
                  <a:pt x="3612387" y="1404019"/>
                  <a:pt x="3855720" y="1447975"/>
                  <a:pt x="3855720" y="1447975"/>
                </a:cubicBezTo>
                <a:cubicBezTo>
                  <a:pt x="3694091" y="1528789"/>
                  <a:pt x="3838134" y="1468816"/>
                  <a:pt x="3657600" y="1508935"/>
                </a:cubicBezTo>
                <a:cubicBezTo>
                  <a:pt x="3601058" y="1521500"/>
                  <a:pt x="3546152" y="1540607"/>
                  <a:pt x="3489960" y="1554655"/>
                </a:cubicBezTo>
                <a:cubicBezTo>
                  <a:pt x="3444523" y="1566014"/>
                  <a:pt x="3398025" y="1572959"/>
                  <a:pt x="3352800" y="1585135"/>
                </a:cubicBezTo>
                <a:cubicBezTo>
                  <a:pt x="3114196" y="1649375"/>
                  <a:pt x="3080462" y="1681449"/>
                  <a:pt x="2834640" y="1707055"/>
                </a:cubicBezTo>
                <a:cubicBezTo>
                  <a:pt x="2677682" y="1723405"/>
                  <a:pt x="2362200" y="1737535"/>
                  <a:pt x="2362200" y="1737535"/>
                </a:cubicBezTo>
                <a:cubicBezTo>
                  <a:pt x="2306665" y="1748642"/>
                  <a:pt x="2152877" y="1783255"/>
                  <a:pt x="2087880" y="1783255"/>
                </a:cubicBezTo>
                <a:cubicBezTo>
                  <a:pt x="2056980" y="1783255"/>
                  <a:pt x="2148840" y="1773095"/>
                  <a:pt x="2179320" y="1768015"/>
                </a:cubicBezTo>
                <a:lnTo>
                  <a:pt x="3688080" y="1783255"/>
                </a:lnTo>
                <a:cubicBezTo>
                  <a:pt x="3718973" y="1783919"/>
                  <a:pt x="3627302" y="1794662"/>
                  <a:pt x="3596640" y="1798495"/>
                </a:cubicBezTo>
                <a:cubicBezTo>
                  <a:pt x="3505348" y="1809907"/>
                  <a:pt x="3414278" y="1826101"/>
                  <a:pt x="3322320" y="1828975"/>
                </a:cubicBezTo>
                <a:lnTo>
                  <a:pt x="2834640" y="1844215"/>
                </a:lnTo>
                <a:cubicBezTo>
                  <a:pt x="2773680" y="1859455"/>
                  <a:pt x="2713807" y="1880007"/>
                  <a:pt x="2651760" y="1889935"/>
                </a:cubicBezTo>
                <a:cubicBezTo>
                  <a:pt x="2586357" y="1900400"/>
                  <a:pt x="2518705" y="1892782"/>
                  <a:pt x="2453640" y="1905175"/>
                </a:cubicBezTo>
                <a:cubicBezTo>
                  <a:pt x="2411003" y="1913296"/>
                  <a:pt x="2373454" y="1938971"/>
                  <a:pt x="2331720" y="1950895"/>
                </a:cubicBezTo>
                <a:cubicBezTo>
                  <a:pt x="2302008" y="1959384"/>
                  <a:pt x="2270580" y="1960075"/>
                  <a:pt x="2240280" y="1966135"/>
                </a:cubicBezTo>
                <a:cubicBezTo>
                  <a:pt x="2148977" y="1984396"/>
                  <a:pt x="2203735" y="1978317"/>
                  <a:pt x="2103120" y="2011855"/>
                </a:cubicBezTo>
                <a:cubicBezTo>
                  <a:pt x="2083249" y="2018479"/>
                  <a:pt x="2061772" y="2019741"/>
                  <a:pt x="2042160" y="2027095"/>
                </a:cubicBezTo>
                <a:cubicBezTo>
                  <a:pt x="2020888" y="2035072"/>
                  <a:pt x="1958482" y="2057575"/>
                  <a:pt x="1981200" y="2057575"/>
                </a:cubicBezTo>
                <a:cubicBezTo>
                  <a:pt x="2018183" y="2057575"/>
                  <a:pt x="2052320" y="2037255"/>
                  <a:pt x="2087880" y="2027095"/>
                </a:cubicBezTo>
                <a:cubicBezTo>
                  <a:pt x="2143760" y="2037255"/>
                  <a:pt x="2210083" y="2023497"/>
                  <a:pt x="2255520" y="2057575"/>
                </a:cubicBezTo>
                <a:cubicBezTo>
                  <a:pt x="2284257" y="2079128"/>
                  <a:pt x="2184515" y="2068618"/>
                  <a:pt x="2148840" y="2072815"/>
                </a:cubicBezTo>
                <a:cubicBezTo>
                  <a:pt x="2098136" y="2078780"/>
                  <a:pt x="2047370" y="2084502"/>
                  <a:pt x="1996440" y="2088055"/>
                </a:cubicBezTo>
                <a:lnTo>
                  <a:pt x="1493520" y="2118535"/>
                </a:lnTo>
                <a:cubicBezTo>
                  <a:pt x="1442590" y="2122088"/>
                  <a:pt x="1392060" y="2130379"/>
                  <a:pt x="1341120" y="2133775"/>
                </a:cubicBezTo>
                <a:cubicBezTo>
                  <a:pt x="1239618" y="2140542"/>
                  <a:pt x="934593" y="2149015"/>
                  <a:pt x="1036320" y="2149015"/>
                </a:cubicBezTo>
                <a:cubicBezTo>
                  <a:pt x="1178651" y="2149015"/>
                  <a:pt x="1320800" y="2138855"/>
                  <a:pt x="1463040" y="2133775"/>
                </a:cubicBezTo>
                <a:cubicBezTo>
                  <a:pt x="1493520" y="2128695"/>
                  <a:pt x="1564252" y="2147850"/>
                  <a:pt x="1554480" y="2118535"/>
                </a:cubicBezTo>
                <a:cubicBezTo>
                  <a:pt x="1542785" y="2083450"/>
                  <a:pt x="1484768" y="2086999"/>
                  <a:pt x="1447800" y="2088055"/>
                </a:cubicBezTo>
                <a:cubicBezTo>
                  <a:pt x="1304804" y="2092141"/>
                  <a:pt x="1021080" y="2133775"/>
                  <a:pt x="1021080" y="2133775"/>
                </a:cubicBezTo>
                <a:lnTo>
                  <a:pt x="685800" y="2255695"/>
                </a:lnTo>
                <a:cubicBezTo>
                  <a:pt x="640381" y="2271811"/>
                  <a:pt x="590483" y="2277505"/>
                  <a:pt x="548640" y="2301415"/>
                </a:cubicBezTo>
                <a:cubicBezTo>
                  <a:pt x="513080" y="2321735"/>
                  <a:pt x="477915" y="2342763"/>
                  <a:pt x="441960" y="2362375"/>
                </a:cubicBezTo>
                <a:cubicBezTo>
                  <a:pt x="422016" y="2373254"/>
                  <a:pt x="401882" y="2383906"/>
                  <a:pt x="381000" y="2392855"/>
                </a:cubicBezTo>
                <a:cubicBezTo>
                  <a:pt x="366235" y="2399183"/>
                  <a:pt x="335280" y="2424159"/>
                  <a:pt x="335280" y="2408095"/>
                </a:cubicBezTo>
                <a:cubicBezTo>
                  <a:pt x="335280" y="2389779"/>
                  <a:pt x="365760" y="2387775"/>
                  <a:pt x="381000" y="2377615"/>
                </a:cubicBezTo>
                <a:cubicBezTo>
                  <a:pt x="589280" y="2387775"/>
                  <a:pt x="799531" y="2377755"/>
                  <a:pt x="1005840" y="2408095"/>
                </a:cubicBezTo>
                <a:cubicBezTo>
                  <a:pt x="1044116" y="2413724"/>
                  <a:pt x="933224" y="2435473"/>
                  <a:pt x="899160" y="2453815"/>
                </a:cubicBezTo>
                <a:cubicBezTo>
                  <a:pt x="866906" y="2471182"/>
                  <a:pt x="839526" y="2496600"/>
                  <a:pt x="807720" y="2514775"/>
                </a:cubicBezTo>
                <a:cubicBezTo>
                  <a:pt x="768270" y="2537318"/>
                  <a:pt x="727563" y="2557837"/>
                  <a:pt x="685800" y="2575735"/>
                </a:cubicBezTo>
                <a:cubicBezTo>
                  <a:pt x="559364" y="2629922"/>
                  <a:pt x="625925" y="2578132"/>
                  <a:pt x="502920" y="2651935"/>
                </a:cubicBezTo>
                <a:cubicBezTo>
                  <a:pt x="455802" y="2680206"/>
                  <a:pt x="313631" y="2760751"/>
                  <a:pt x="365760" y="2743375"/>
                </a:cubicBezTo>
                <a:cubicBezTo>
                  <a:pt x="558412" y="2679158"/>
                  <a:pt x="250398" y="2786285"/>
                  <a:pt x="457200" y="2697655"/>
                </a:cubicBezTo>
                <a:cubicBezTo>
                  <a:pt x="476452" y="2689404"/>
                  <a:pt x="498098" y="2688434"/>
                  <a:pt x="518160" y="2682415"/>
                </a:cubicBezTo>
                <a:cubicBezTo>
                  <a:pt x="548934" y="2673183"/>
                  <a:pt x="609600" y="2651935"/>
                  <a:pt x="609600" y="2651935"/>
                </a:cubicBezTo>
                <a:cubicBezTo>
                  <a:pt x="497840" y="2646855"/>
                  <a:pt x="385911" y="2644666"/>
                  <a:pt x="274320" y="2636695"/>
                </a:cubicBezTo>
                <a:cubicBezTo>
                  <a:pt x="243498" y="2634493"/>
                  <a:pt x="198778" y="2647952"/>
                  <a:pt x="182880" y="2621455"/>
                </a:cubicBezTo>
                <a:cubicBezTo>
                  <a:pt x="169812" y="2599675"/>
                  <a:pt x="208766" y="2576362"/>
                  <a:pt x="228600" y="2560495"/>
                </a:cubicBezTo>
                <a:cubicBezTo>
                  <a:pt x="260581" y="2534910"/>
                  <a:pt x="300399" y="2521000"/>
                  <a:pt x="335280" y="2499535"/>
                </a:cubicBezTo>
                <a:cubicBezTo>
                  <a:pt x="437397" y="2436694"/>
                  <a:pt x="427604" y="2426029"/>
                  <a:pt x="548640" y="2377615"/>
                </a:cubicBezTo>
                <a:cubicBezTo>
                  <a:pt x="582978" y="2363880"/>
                  <a:pt x="620078" y="2358348"/>
                  <a:pt x="655320" y="2347135"/>
                </a:cubicBezTo>
                <a:cubicBezTo>
                  <a:pt x="731861" y="2322781"/>
                  <a:pt x="807720" y="2296335"/>
                  <a:pt x="883920" y="2270935"/>
                </a:cubicBezTo>
                <a:cubicBezTo>
                  <a:pt x="914400" y="2260775"/>
                  <a:pt x="944191" y="2248247"/>
                  <a:pt x="975360" y="2240455"/>
                </a:cubicBezTo>
                <a:lnTo>
                  <a:pt x="1097280" y="2209975"/>
                </a:lnTo>
                <a:cubicBezTo>
                  <a:pt x="1092200" y="2189655"/>
                  <a:pt x="1096851" y="2163826"/>
                  <a:pt x="1082040" y="2149015"/>
                </a:cubicBezTo>
                <a:cubicBezTo>
                  <a:pt x="1067229" y="2134204"/>
                  <a:pt x="1041619" y="2137883"/>
                  <a:pt x="1021080" y="2133775"/>
                </a:cubicBezTo>
                <a:cubicBezTo>
                  <a:pt x="990780" y="2127715"/>
                  <a:pt x="960387" y="2121610"/>
                  <a:pt x="929640" y="2118535"/>
                </a:cubicBezTo>
                <a:cubicBezTo>
                  <a:pt x="858693" y="2111440"/>
                  <a:pt x="787175" y="2110891"/>
                  <a:pt x="716280" y="2103295"/>
                </a:cubicBezTo>
                <a:cubicBezTo>
                  <a:pt x="540709" y="2084484"/>
                  <a:pt x="555555" y="2085974"/>
                  <a:pt x="441960" y="2057575"/>
                </a:cubicBezTo>
                <a:cubicBezTo>
                  <a:pt x="452120" y="2042335"/>
                  <a:pt x="458137" y="2023297"/>
                  <a:pt x="472440" y="2011855"/>
                </a:cubicBezTo>
                <a:cubicBezTo>
                  <a:pt x="484984" y="2001820"/>
                  <a:pt x="503792" y="2003799"/>
                  <a:pt x="518160" y="1996615"/>
                </a:cubicBezTo>
                <a:cubicBezTo>
                  <a:pt x="534543" y="1988424"/>
                  <a:pt x="549227" y="1977125"/>
                  <a:pt x="563880" y="1966135"/>
                </a:cubicBezTo>
                <a:cubicBezTo>
                  <a:pt x="589902" y="1946618"/>
                  <a:pt x="611524" y="1920751"/>
                  <a:pt x="640080" y="1905175"/>
                </a:cubicBezTo>
                <a:cubicBezTo>
                  <a:pt x="716506" y="1863488"/>
                  <a:pt x="723093" y="1885475"/>
                  <a:pt x="792480" y="1859455"/>
                </a:cubicBezTo>
                <a:cubicBezTo>
                  <a:pt x="813752" y="1851478"/>
                  <a:pt x="832558" y="1837924"/>
                  <a:pt x="853440" y="1828975"/>
                </a:cubicBezTo>
                <a:cubicBezTo>
                  <a:pt x="868205" y="1822647"/>
                  <a:pt x="884395" y="1820063"/>
                  <a:pt x="899160" y="1813735"/>
                </a:cubicBezTo>
                <a:cubicBezTo>
                  <a:pt x="920042" y="1804786"/>
                  <a:pt x="938567" y="1790439"/>
                  <a:pt x="960120" y="1783255"/>
                </a:cubicBezTo>
                <a:cubicBezTo>
                  <a:pt x="984694" y="1775064"/>
                  <a:pt x="1010920" y="1773095"/>
                  <a:pt x="1036320" y="1768015"/>
                </a:cubicBezTo>
                <a:cubicBezTo>
                  <a:pt x="918807" y="1738637"/>
                  <a:pt x="1020662" y="1754445"/>
                  <a:pt x="838200" y="1783255"/>
                </a:cubicBezTo>
                <a:cubicBezTo>
                  <a:pt x="787771" y="1791217"/>
                  <a:pt x="636271" y="1810877"/>
                  <a:pt x="685800" y="1798495"/>
                </a:cubicBezTo>
                <a:cubicBezTo>
                  <a:pt x="755497" y="1781071"/>
                  <a:pt x="899160" y="1768015"/>
                  <a:pt x="899160" y="1768015"/>
                </a:cubicBezTo>
                <a:cubicBezTo>
                  <a:pt x="858520" y="1783255"/>
                  <a:pt x="819178" y="1802552"/>
                  <a:pt x="777240" y="1813735"/>
                </a:cubicBezTo>
                <a:cubicBezTo>
                  <a:pt x="742532" y="1822991"/>
                  <a:pt x="704266" y="1816557"/>
                  <a:pt x="670560" y="1828975"/>
                </a:cubicBezTo>
                <a:cubicBezTo>
                  <a:pt x="606607" y="1852537"/>
                  <a:pt x="548640" y="1889935"/>
                  <a:pt x="487680" y="1920415"/>
                </a:cubicBezTo>
                <a:cubicBezTo>
                  <a:pt x="457200" y="1935655"/>
                  <a:pt x="428569" y="1955359"/>
                  <a:pt x="396240" y="1966135"/>
                </a:cubicBezTo>
                <a:lnTo>
                  <a:pt x="350520" y="1981375"/>
                </a:lnTo>
                <a:cubicBezTo>
                  <a:pt x="402979" y="2060064"/>
                  <a:pt x="392516" y="2074677"/>
                  <a:pt x="548640" y="1996615"/>
                </a:cubicBezTo>
                <a:cubicBezTo>
                  <a:pt x="580199" y="1980836"/>
                  <a:pt x="672160" y="1875183"/>
                  <a:pt x="701040" y="1828975"/>
                </a:cubicBezTo>
                <a:cubicBezTo>
                  <a:pt x="713081" y="1809710"/>
                  <a:pt x="721360" y="1788335"/>
                  <a:pt x="731520" y="1768015"/>
                </a:cubicBezTo>
                <a:cubicBezTo>
                  <a:pt x="721360" y="1747695"/>
                  <a:pt x="723583" y="1709873"/>
                  <a:pt x="701040" y="1707055"/>
                </a:cubicBezTo>
                <a:cubicBezTo>
                  <a:pt x="374335" y="1666217"/>
                  <a:pt x="576337" y="1720915"/>
                  <a:pt x="426720" y="1783255"/>
                </a:cubicBezTo>
                <a:cubicBezTo>
                  <a:pt x="388052" y="1799367"/>
                  <a:pt x="345440" y="1803575"/>
                  <a:pt x="304800" y="1813735"/>
                </a:cubicBezTo>
                <a:cubicBezTo>
                  <a:pt x="284480" y="1839135"/>
                  <a:pt x="270488" y="1871281"/>
                  <a:pt x="243840" y="1889935"/>
                </a:cubicBezTo>
                <a:cubicBezTo>
                  <a:pt x="217519" y="1908360"/>
                  <a:pt x="181137" y="1906047"/>
                  <a:pt x="152400" y="1920415"/>
                </a:cubicBezTo>
                <a:cubicBezTo>
                  <a:pt x="129682" y="1931774"/>
                  <a:pt x="112109" y="1951372"/>
                  <a:pt x="91440" y="1966135"/>
                </a:cubicBezTo>
                <a:cubicBezTo>
                  <a:pt x="17178" y="2019179"/>
                  <a:pt x="71155" y="1971180"/>
                  <a:pt x="0" y="2042335"/>
                </a:cubicBezTo>
                <a:cubicBezTo>
                  <a:pt x="77818" y="2159062"/>
                  <a:pt x="16544" y="2096577"/>
                  <a:pt x="289560" y="2057575"/>
                </a:cubicBezTo>
                <a:cubicBezTo>
                  <a:pt x="303232" y="2055622"/>
                  <a:pt x="378871" y="2035780"/>
                  <a:pt x="396240" y="2027095"/>
                </a:cubicBezTo>
                <a:cubicBezTo>
                  <a:pt x="412623" y="2018904"/>
                  <a:pt x="426057" y="2005702"/>
                  <a:pt x="441960" y="1996615"/>
                </a:cubicBezTo>
                <a:cubicBezTo>
                  <a:pt x="461685" y="1985343"/>
                  <a:pt x="482600" y="1976295"/>
                  <a:pt x="502920" y="1966135"/>
                </a:cubicBezTo>
                <a:cubicBezTo>
                  <a:pt x="511652" y="1939940"/>
                  <a:pt x="531386" y="1884634"/>
                  <a:pt x="533400" y="1859455"/>
                </a:cubicBezTo>
                <a:cubicBezTo>
                  <a:pt x="541917" y="1752994"/>
                  <a:pt x="540123" y="1645876"/>
                  <a:pt x="548640" y="1539415"/>
                </a:cubicBezTo>
                <a:cubicBezTo>
                  <a:pt x="555211" y="1457274"/>
                  <a:pt x="582962" y="1470772"/>
                  <a:pt x="624840" y="1387015"/>
                </a:cubicBezTo>
                <a:cubicBezTo>
                  <a:pt x="644251" y="1348194"/>
                  <a:pt x="648690" y="1302586"/>
                  <a:pt x="670560" y="1265095"/>
                </a:cubicBezTo>
                <a:cubicBezTo>
                  <a:pt x="685040" y="1240273"/>
                  <a:pt x="715980" y="1228308"/>
                  <a:pt x="731520" y="1204135"/>
                </a:cubicBezTo>
                <a:cubicBezTo>
                  <a:pt x="762233" y="1156359"/>
                  <a:pt x="776215" y="1098992"/>
                  <a:pt x="807720" y="1051735"/>
                </a:cubicBezTo>
                <a:cubicBezTo>
                  <a:pt x="817880" y="1036495"/>
                  <a:pt x="829113" y="1021918"/>
                  <a:pt x="838200" y="1006015"/>
                </a:cubicBezTo>
                <a:cubicBezTo>
                  <a:pt x="849472" y="986290"/>
                  <a:pt x="857408" y="964780"/>
                  <a:pt x="868680" y="945055"/>
                </a:cubicBezTo>
                <a:cubicBezTo>
                  <a:pt x="877767" y="929152"/>
                  <a:pt x="917476" y="899335"/>
                  <a:pt x="899160" y="899335"/>
                </a:cubicBezTo>
                <a:cubicBezTo>
                  <a:pt x="873760" y="899335"/>
                  <a:pt x="858520" y="929815"/>
                  <a:pt x="838200" y="945055"/>
                </a:cubicBezTo>
                <a:cubicBezTo>
                  <a:pt x="732955" y="1155545"/>
                  <a:pt x="885569" y="866382"/>
                  <a:pt x="762000" y="1051735"/>
                </a:cubicBezTo>
                <a:cubicBezTo>
                  <a:pt x="753089" y="1065101"/>
                  <a:pt x="753944" y="1083087"/>
                  <a:pt x="746760" y="1097455"/>
                </a:cubicBezTo>
                <a:cubicBezTo>
                  <a:pt x="738569" y="1113838"/>
                  <a:pt x="703328" y="1156127"/>
                  <a:pt x="716280" y="1143175"/>
                </a:cubicBezTo>
                <a:cubicBezTo>
                  <a:pt x="734241" y="1125214"/>
                  <a:pt x="745274" y="1101330"/>
                  <a:pt x="762000" y="1082215"/>
                </a:cubicBezTo>
                <a:cubicBezTo>
                  <a:pt x="780923" y="1060588"/>
                  <a:pt x="803736" y="1042615"/>
                  <a:pt x="822960" y="1021255"/>
                </a:cubicBezTo>
                <a:cubicBezTo>
                  <a:pt x="849502" y="991764"/>
                  <a:pt x="868452" y="954939"/>
                  <a:pt x="899160" y="929815"/>
                </a:cubicBezTo>
                <a:cubicBezTo>
                  <a:pt x="925535" y="908236"/>
                  <a:pt x="963338" y="904542"/>
                  <a:pt x="990600" y="884095"/>
                </a:cubicBezTo>
                <a:cubicBezTo>
                  <a:pt x="1332362" y="627773"/>
                  <a:pt x="1082878" y="761756"/>
                  <a:pt x="1295400" y="655495"/>
                </a:cubicBezTo>
                <a:cubicBezTo>
                  <a:pt x="1310640" y="630095"/>
                  <a:pt x="1322363" y="602221"/>
                  <a:pt x="1341120" y="579295"/>
                </a:cubicBezTo>
                <a:cubicBezTo>
                  <a:pt x="1428833" y="472090"/>
                  <a:pt x="1415736" y="524916"/>
                  <a:pt x="1463040" y="442135"/>
                </a:cubicBezTo>
                <a:cubicBezTo>
                  <a:pt x="1474312" y="422410"/>
                  <a:pt x="1509584" y="397239"/>
                  <a:pt x="1493520" y="381175"/>
                </a:cubicBezTo>
                <a:cubicBezTo>
                  <a:pt x="1484325" y="371980"/>
                  <a:pt x="1390570" y="405332"/>
                  <a:pt x="1371600" y="411655"/>
                </a:cubicBezTo>
                <a:cubicBezTo>
                  <a:pt x="1356360" y="426895"/>
                  <a:pt x="1319064" y="477822"/>
                  <a:pt x="1325880" y="457375"/>
                </a:cubicBezTo>
                <a:cubicBezTo>
                  <a:pt x="1335625" y="428139"/>
                  <a:pt x="1425454" y="315274"/>
                  <a:pt x="1447800" y="289735"/>
                </a:cubicBezTo>
                <a:cubicBezTo>
                  <a:pt x="1461992" y="273515"/>
                  <a:pt x="1480993" y="261553"/>
                  <a:pt x="1493520" y="244015"/>
                </a:cubicBezTo>
                <a:cubicBezTo>
                  <a:pt x="1506725" y="225528"/>
                  <a:pt x="1511959" y="202320"/>
                  <a:pt x="1524000" y="183055"/>
                </a:cubicBezTo>
                <a:cubicBezTo>
                  <a:pt x="1537462" y="161516"/>
                  <a:pt x="1554480" y="142415"/>
                  <a:pt x="1569720" y="122095"/>
                </a:cubicBezTo>
                <a:cubicBezTo>
                  <a:pt x="1663449" y="184581"/>
                  <a:pt x="1577003" y="119143"/>
                  <a:pt x="1691640" y="259255"/>
                </a:cubicBezTo>
                <a:cubicBezTo>
                  <a:pt x="1709837" y="281496"/>
                  <a:pt x="1732280" y="299895"/>
                  <a:pt x="1752600" y="320215"/>
                </a:cubicBezTo>
                <a:cubicBezTo>
                  <a:pt x="1821712" y="527552"/>
                  <a:pt x="1729293" y="305489"/>
                  <a:pt x="1859280" y="472615"/>
                </a:cubicBezTo>
                <a:cubicBezTo>
                  <a:pt x="1883575" y="503851"/>
                  <a:pt x="1889669" y="579204"/>
                  <a:pt x="1920240" y="609775"/>
                </a:cubicBezTo>
                <a:cubicBezTo>
                  <a:pt x="1931599" y="621134"/>
                  <a:pt x="1950720" y="619935"/>
                  <a:pt x="1965960" y="625015"/>
                </a:cubicBezTo>
                <a:cubicBezTo>
                  <a:pt x="1973694" y="655949"/>
                  <a:pt x="1983322" y="701086"/>
                  <a:pt x="1996440" y="731695"/>
                </a:cubicBezTo>
                <a:cubicBezTo>
                  <a:pt x="2029135" y="807983"/>
                  <a:pt x="2019136" y="774602"/>
                  <a:pt x="2057400" y="838375"/>
                </a:cubicBezTo>
                <a:cubicBezTo>
                  <a:pt x="2078472" y="873495"/>
                  <a:pt x="2098748" y="909100"/>
                  <a:pt x="2118360" y="945055"/>
                </a:cubicBezTo>
                <a:cubicBezTo>
                  <a:pt x="2129239" y="964999"/>
                  <a:pt x="2134296" y="988562"/>
                  <a:pt x="2148840" y="1006015"/>
                </a:cubicBezTo>
                <a:cubicBezTo>
                  <a:pt x="2160566" y="1020086"/>
                  <a:pt x="2179320" y="1026335"/>
                  <a:pt x="2194560" y="1036495"/>
                </a:cubicBezTo>
                <a:cubicBezTo>
                  <a:pt x="2199640" y="1021255"/>
                  <a:pt x="2209800" y="1006839"/>
                  <a:pt x="2209800" y="990775"/>
                </a:cubicBezTo>
                <a:cubicBezTo>
                  <a:pt x="2209800" y="944162"/>
                  <a:pt x="2167402" y="921219"/>
                  <a:pt x="2148840" y="884095"/>
                </a:cubicBezTo>
                <a:cubicBezTo>
                  <a:pt x="2129429" y="845274"/>
                  <a:pt x="2124990" y="799666"/>
                  <a:pt x="2103120" y="762175"/>
                </a:cubicBezTo>
                <a:cubicBezTo>
                  <a:pt x="2088640" y="737353"/>
                  <a:pt x="2060112" y="723655"/>
                  <a:pt x="2042160" y="701215"/>
                </a:cubicBezTo>
                <a:cubicBezTo>
                  <a:pt x="2019276" y="672610"/>
                  <a:pt x="2005842" y="636881"/>
                  <a:pt x="1981200" y="609775"/>
                </a:cubicBezTo>
                <a:cubicBezTo>
                  <a:pt x="1954511" y="580417"/>
                  <a:pt x="1916449" y="562933"/>
                  <a:pt x="1889760" y="533575"/>
                </a:cubicBezTo>
                <a:cubicBezTo>
                  <a:pt x="1865118" y="506469"/>
                  <a:pt x="1828800" y="442135"/>
                  <a:pt x="1828800" y="442135"/>
                </a:cubicBezTo>
                <a:cubicBezTo>
                  <a:pt x="1840703" y="436183"/>
                  <a:pt x="1913056" y="396415"/>
                  <a:pt x="1935480" y="396415"/>
                </a:cubicBezTo>
                <a:cubicBezTo>
                  <a:pt x="1966380" y="396415"/>
                  <a:pt x="1996440" y="406575"/>
                  <a:pt x="2026920" y="411655"/>
                </a:cubicBezTo>
                <a:cubicBezTo>
                  <a:pt x="2116264" y="523335"/>
                  <a:pt x="2073333" y="458761"/>
                  <a:pt x="2148840" y="609775"/>
                </a:cubicBezTo>
                <a:cubicBezTo>
                  <a:pt x="2164080" y="640255"/>
                  <a:pt x="2183784" y="668886"/>
                  <a:pt x="2194560" y="701215"/>
                </a:cubicBezTo>
                <a:cubicBezTo>
                  <a:pt x="2204720" y="731695"/>
                  <a:pt x="2210672" y="763918"/>
                  <a:pt x="2225040" y="792655"/>
                </a:cubicBezTo>
                <a:cubicBezTo>
                  <a:pt x="2236399" y="815373"/>
                  <a:pt x="2256194" y="832807"/>
                  <a:pt x="2270760" y="853615"/>
                </a:cubicBezTo>
                <a:cubicBezTo>
                  <a:pt x="2291767" y="883625"/>
                  <a:pt x="2310713" y="915045"/>
                  <a:pt x="2331720" y="945055"/>
                </a:cubicBezTo>
                <a:cubicBezTo>
                  <a:pt x="2346286" y="965863"/>
                  <a:pt x="2365105" y="983811"/>
                  <a:pt x="2377440" y="1006015"/>
                </a:cubicBezTo>
                <a:cubicBezTo>
                  <a:pt x="2390726" y="1029929"/>
                  <a:pt x="2393421" y="1059017"/>
                  <a:pt x="2407920" y="1082215"/>
                </a:cubicBezTo>
                <a:cubicBezTo>
                  <a:pt x="2419343" y="1100492"/>
                  <a:pt x="2439842" y="1111378"/>
                  <a:pt x="2453640" y="1127935"/>
                </a:cubicBezTo>
                <a:cubicBezTo>
                  <a:pt x="2465366" y="1142006"/>
                  <a:pt x="2473960" y="1158415"/>
                  <a:pt x="2484120" y="1173655"/>
                </a:cubicBezTo>
                <a:cubicBezTo>
                  <a:pt x="2489200" y="1143175"/>
                  <a:pt x="2499360" y="1113115"/>
                  <a:pt x="2499360" y="1082215"/>
                </a:cubicBezTo>
                <a:cubicBezTo>
                  <a:pt x="2499360" y="1021331"/>
                  <a:pt x="2445288" y="961597"/>
                  <a:pt x="2423160" y="914575"/>
                </a:cubicBezTo>
                <a:cubicBezTo>
                  <a:pt x="2399863" y="865069"/>
                  <a:pt x="2389941" y="809334"/>
                  <a:pt x="2362200" y="762175"/>
                </a:cubicBezTo>
                <a:cubicBezTo>
                  <a:pt x="2338454" y="721806"/>
                  <a:pt x="2296740" y="694464"/>
                  <a:pt x="2270760" y="655495"/>
                </a:cubicBezTo>
                <a:cubicBezTo>
                  <a:pt x="2245556" y="617689"/>
                  <a:pt x="2234484" y="571722"/>
                  <a:pt x="2209800" y="533575"/>
                </a:cubicBezTo>
                <a:cubicBezTo>
                  <a:pt x="2178334" y="484946"/>
                  <a:pt x="2135249" y="444608"/>
                  <a:pt x="2103120" y="396415"/>
                </a:cubicBezTo>
                <a:cubicBezTo>
                  <a:pt x="2092960" y="381175"/>
                  <a:pt x="2080831" y="367078"/>
                  <a:pt x="2072640" y="350695"/>
                </a:cubicBezTo>
                <a:cubicBezTo>
                  <a:pt x="2065456" y="336327"/>
                  <a:pt x="2041336" y="304975"/>
                  <a:pt x="2057400" y="304975"/>
                </a:cubicBezTo>
                <a:cubicBezTo>
                  <a:pt x="2075716" y="304975"/>
                  <a:pt x="2078172" y="335163"/>
                  <a:pt x="2087880" y="350695"/>
                </a:cubicBezTo>
                <a:cubicBezTo>
                  <a:pt x="2103579" y="375814"/>
                  <a:pt x="2116613" y="402628"/>
                  <a:pt x="2133600" y="426895"/>
                </a:cubicBezTo>
                <a:cubicBezTo>
                  <a:pt x="2152254" y="453543"/>
                  <a:pt x="2176517" y="476030"/>
                  <a:pt x="2194560" y="503095"/>
                </a:cubicBezTo>
                <a:cubicBezTo>
                  <a:pt x="2207162" y="521998"/>
                  <a:pt x="2213768" y="544330"/>
                  <a:pt x="2225040" y="564055"/>
                </a:cubicBezTo>
                <a:cubicBezTo>
                  <a:pt x="2234127" y="579958"/>
                  <a:pt x="2246433" y="593872"/>
                  <a:pt x="2255520" y="609775"/>
                </a:cubicBezTo>
                <a:cubicBezTo>
                  <a:pt x="2266792" y="629500"/>
                  <a:pt x="2273959" y="651470"/>
                  <a:pt x="2286000" y="670735"/>
                </a:cubicBezTo>
                <a:cubicBezTo>
                  <a:pt x="2414095" y="875687"/>
                  <a:pt x="2230527" y="545159"/>
                  <a:pt x="2392680" y="823135"/>
                </a:cubicBezTo>
                <a:cubicBezTo>
                  <a:pt x="2409851" y="852571"/>
                  <a:pt x="2419497" y="886221"/>
                  <a:pt x="2438400" y="914575"/>
                </a:cubicBezTo>
                <a:cubicBezTo>
                  <a:pt x="2458034" y="944027"/>
                  <a:pt x="2541373" y="1006097"/>
                  <a:pt x="2560320" y="1021255"/>
                </a:cubicBezTo>
                <a:cubicBezTo>
                  <a:pt x="2570480" y="1041575"/>
                  <a:pt x="2578759" y="1062950"/>
                  <a:pt x="2590800" y="1082215"/>
                </a:cubicBezTo>
                <a:cubicBezTo>
                  <a:pt x="2604262" y="1103754"/>
                  <a:pt x="2624185" y="1120971"/>
                  <a:pt x="2636520" y="1143175"/>
                </a:cubicBezTo>
                <a:cubicBezTo>
                  <a:pt x="2649806" y="1167089"/>
                  <a:pt x="2652501" y="1196177"/>
                  <a:pt x="2667000" y="1219375"/>
                </a:cubicBezTo>
                <a:cubicBezTo>
                  <a:pt x="2685730" y="1249342"/>
                  <a:pt x="2748453" y="1291895"/>
                  <a:pt x="2773680" y="1310815"/>
                </a:cubicBezTo>
                <a:cubicBezTo>
                  <a:pt x="2778760" y="1326055"/>
                  <a:pt x="2781736" y="1342167"/>
                  <a:pt x="2788920" y="1356535"/>
                </a:cubicBezTo>
                <a:cubicBezTo>
                  <a:pt x="2797111" y="1372918"/>
                  <a:pt x="2823842" y="1384486"/>
                  <a:pt x="2819400" y="1402255"/>
                </a:cubicBezTo>
                <a:cubicBezTo>
                  <a:pt x="2815504" y="1417840"/>
                  <a:pt x="2788920" y="1412415"/>
                  <a:pt x="2773680" y="1417495"/>
                </a:cubicBezTo>
                <a:cubicBezTo>
                  <a:pt x="2634226" y="1397573"/>
                  <a:pt x="2662045" y="1406048"/>
                  <a:pt x="2499360" y="1356535"/>
                </a:cubicBezTo>
                <a:cubicBezTo>
                  <a:pt x="2437887" y="1337826"/>
                  <a:pt x="2379207" y="1309514"/>
                  <a:pt x="2316480" y="1295575"/>
                </a:cubicBezTo>
                <a:cubicBezTo>
                  <a:pt x="2195822" y="1268762"/>
                  <a:pt x="2071156" y="1262408"/>
                  <a:pt x="1950720" y="1234615"/>
                </a:cubicBezTo>
                <a:cubicBezTo>
                  <a:pt x="1692995" y="1175140"/>
                  <a:pt x="1820142" y="1194523"/>
                  <a:pt x="1569720" y="1173655"/>
                </a:cubicBezTo>
                <a:cubicBezTo>
                  <a:pt x="1464357" y="1152582"/>
                  <a:pt x="1370283" y="1113448"/>
                  <a:pt x="1264920" y="1173655"/>
                </a:cubicBezTo>
                <a:cubicBezTo>
                  <a:pt x="1249017" y="1182742"/>
                  <a:pt x="1294737" y="1195048"/>
                  <a:pt x="1310640" y="1204135"/>
                </a:cubicBezTo>
                <a:cubicBezTo>
                  <a:pt x="1370832" y="1238530"/>
                  <a:pt x="1376615" y="1238903"/>
                  <a:pt x="1447800" y="1249855"/>
                </a:cubicBezTo>
                <a:cubicBezTo>
                  <a:pt x="1651177" y="1281144"/>
                  <a:pt x="1762057" y="1271727"/>
                  <a:pt x="2011680" y="1280335"/>
                </a:cubicBezTo>
                <a:lnTo>
                  <a:pt x="1386840" y="1310815"/>
                </a:lnTo>
                <a:cubicBezTo>
                  <a:pt x="1356002" y="1312783"/>
                  <a:pt x="1317250" y="1304205"/>
                  <a:pt x="1295400" y="1326055"/>
                </a:cubicBezTo>
                <a:cubicBezTo>
                  <a:pt x="1282448" y="1339007"/>
                  <a:pt x="1323576" y="1351272"/>
                  <a:pt x="1341120" y="1356535"/>
                </a:cubicBezTo>
                <a:cubicBezTo>
                  <a:pt x="1375526" y="1366857"/>
                  <a:pt x="1412240" y="1366695"/>
                  <a:pt x="1447800" y="1371775"/>
                </a:cubicBezTo>
                <a:cubicBezTo>
                  <a:pt x="1913113" y="1526879"/>
                  <a:pt x="1191797" y="1294363"/>
                  <a:pt x="1767840" y="1447975"/>
                </a:cubicBezTo>
                <a:cubicBezTo>
                  <a:pt x="1860972" y="1472810"/>
                  <a:pt x="1948171" y="1518054"/>
                  <a:pt x="2042160" y="1539415"/>
                </a:cubicBezTo>
                <a:cubicBezTo>
                  <a:pt x="2252357" y="1587187"/>
                  <a:pt x="2621491" y="1618293"/>
                  <a:pt x="2834640" y="1646095"/>
                </a:cubicBezTo>
                <a:cubicBezTo>
                  <a:pt x="2936514" y="1659383"/>
                  <a:pt x="3037736" y="1677286"/>
                  <a:pt x="3139440" y="1691815"/>
                </a:cubicBezTo>
                <a:cubicBezTo>
                  <a:pt x="3215542" y="1702687"/>
                  <a:pt x="3292060" y="1710606"/>
                  <a:pt x="3368040" y="1722295"/>
                </a:cubicBezTo>
                <a:cubicBezTo>
                  <a:pt x="3424176" y="1730931"/>
                  <a:pt x="3480394" y="1739766"/>
                  <a:pt x="3535680" y="1752775"/>
                </a:cubicBezTo>
                <a:cubicBezTo>
                  <a:pt x="3566955" y="1760134"/>
                  <a:pt x="3659245" y="1782776"/>
                  <a:pt x="3627120" y="1783255"/>
                </a:cubicBezTo>
                <a:lnTo>
                  <a:pt x="2514600" y="1768015"/>
                </a:lnTo>
                <a:cubicBezTo>
                  <a:pt x="2296160" y="1773095"/>
                  <a:pt x="2077167" y="1766913"/>
                  <a:pt x="1859280" y="1783255"/>
                </a:cubicBezTo>
                <a:cubicBezTo>
                  <a:pt x="1841015" y="1784625"/>
                  <a:pt x="1886838" y="1811366"/>
                  <a:pt x="1905000" y="1813735"/>
                </a:cubicBezTo>
                <a:cubicBezTo>
                  <a:pt x="2005872" y="1826892"/>
                  <a:pt x="2108200" y="1823895"/>
                  <a:pt x="2209800" y="1828975"/>
                </a:cubicBezTo>
                <a:cubicBezTo>
                  <a:pt x="2355107" y="1901629"/>
                  <a:pt x="2208260" y="1836658"/>
                  <a:pt x="2514600" y="1889935"/>
                </a:cubicBezTo>
                <a:cubicBezTo>
                  <a:pt x="2551036" y="1896272"/>
                  <a:pt x="2585118" y="1912666"/>
                  <a:pt x="2621280" y="1920415"/>
                </a:cubicBezTo>
                <a:cubicBezTo>
                  <a:pt x="2656404" y="1927941"/>
                  <a:pt x="2692400" y="1930575"/>
                  <a:pt x="2727960" y="1935655"/>
                </a:cubicBezTo>
                <a:cubicBezTo>
                  <a:pt x="2801884" y="1960296"/>
                  <a:pt x="2802717" y="1953001"/>
                  <a:pt x="2667000" y="1966135"/>
                </a:cubicBezTo>
                <a:cubicBezTo>
                  <a:pt x="2545226" y="1977920"/>
                  <a:pt x="2423440" y="1990702"/>
                  <a:pt x="2301240" y="1996615"/>
                </a:cubicBezTo>
                <a:cubicBezTo>
                  <a:pt x="2108359" y="2005948"/>
                  <a:pt x="1915160" y="2006775"/>
                  <a:pt x="1722120" y="2011855"/>
                </a:cubicBezTo>
                <a:cubicBezTo>
                  <a:pt x="1651000" y="2016935"/>
                  <a:pt x="1579683" y="2019758"/>
                  <a:pt x="1508760" y="2027095"/>
                </a:cubicBezTo>
                <a:cubicBezTo>
                  <a:pt x="1296025" y="2049102"/>
                  <a:pt x="1346447" y="2035479"/>
                  <a:pt x="1234440" y="2072815"/>
                </a:cubicBezTo>
                <a:cubicBezTo>
                  <a:pt x="1389156" y="2150173"/>
                  <a:pt x="1204193" y="2063202"/>
                  <a:pt x="1356360" y="2118535"/>
                </a:cubicBezTo>
                <a:cubicBezTo>
                  <a:pt x="1537144" y="2184275"/>
                  <a:pt x="1386592" y="2153334"/>
                  <a:pt x="1569720" y="2179495"/>
                </a:cubicBezTo>
                <a:cubicBezTo>
                  <a:pt x="1914084" y="2304718"/>
                  <a:pt x="1567653" y="2194341"/>
                  <a:pt x="1889760" y="2255695"/>
                </a:cubicBezTo>
                <a:cubicBezTo>
                  <a:pt x="2303831" y="2334566"/>
                  <a:pt x="1825969" y="2278272"/>
                  <a:pt x="2209800" y="2316655"/>
                </a:cubicBezTo>
                <a:cubicBezTo>
                  <a:pt x="2286000" y="2311575"/>
                  <a:pt x="2363263" y="2315076"/>
                  <a:pt x="2438400" y="2301415"/>
                </a:cubicBezTo>
                <a:cubicBezTo>
                  <a:pt x="2459008" y="2297668"/>
                  <a:pt x="2398379" y="2285664"/>
                  <a:pt x="2377440" y="2286175"/>
                </a:cubicBezTo>
                <a:cubicBezTo>
                  <a:pt x="2189262" y="2290765"/>
                  <a:pt x="2001520" y="2306495"/>
                  <a:pt x="1813560" y="2316655"/>
                </a:cubicBezTo>
                <a:cubicBezTo>
                  <a:pt x="1783080" y="2321735"/>
                  <a:pt x="1751717" y="2323016"/>
                  <a:pt x="1722120" y="2331895"/>
                </a:cubicBezTo>
                <a:cubicBezTo>
                  <a:pt x="1700360" y="2338423"/>
                  <a:pt x="1647529" y="2344200"/>
                  <a:pt x="1661160" y="2362375"/>
                </a:cubicBezTo>
                <a:cubicBezTo>
                  <a:pt x="1683350" y="2391961"/>
                  <a:pt x="1732280" y="2382695"/>
                  <a:pt x="1767840" y="2392855"/>
                </a:cubicBezTo>
                <a:lnTo>
                  <a:pt x="2042160" y="2301415"/>
                </a:lnTo>
                <a:cubicBezTo>
                  <a:pt x="2087880" y="2286175"/>
                  <a:pt x="2132275" y="2266150"/>
                  <a:pt x="2179320" y="2255695"/>
                </a:cubicBezTo>
                <a:cubicBezTo>
                  <a:pt x="2225040" y="2245535"/>
                  <a:pt x="2271353" y="2237750"/>
                  <a:pt x="2316480" y="2225215"/>
                </a:cubicBezTo>
                <a:cubicBezTo>
                  <a:pt x="2362915" y="2212316"/>
                  <a:pt x="2407205" y="2192394"/>
                  <a:pt x="2453640" y="2179495"/>
                </a:cubicBezTo>
                <a:cubicBezTo>
                  <a:pt x="2498767" y="2166960"/>
                  <a:pt x="2546097" y="2162985"/>
                  <a:pt x="2590800" y="2149015"/>
                </a:cubicBezTo>
                <a:cubicBezTo>
                  <a:pt x="2627727" y="2137475"/>
                  <a:pt x="2660503" y="2114673"/>
                  <a:pt x="2697480" y="2103295"/>
                </a:cubicBezTo>
                <a:cubicBezTo>
                  <a:pt x="2727014" y="2094208"/>
                  <a:pt x="2758755" y="2094758"/>
                  <a:pt x="2788920" y="2088055"/>
                </a:cubicBezTo>
                <a:cubicBezTo>
                  <a:pt x="2838199" y="2077104"/>
                  <a:pt x="2892406" y="2045529"/>
                  <a:pt x="2926080" y="2011855"/>
                </a:cubicBezTo>
                <a:cubicBezTo>
                  <a:pt x="2941320" y="1996615"/>
                  <a:pt x="2959273" y="1983673"/>
                  <a:pt x="2971800" y="1966135"/>
                </a:cubicBezTo>
                <a:cubicBezTo>
                  <a:pt x="2985005" y="1947648"/>
                  <a:pt x="2993053" y="1925935"/>
                  <a:pt x="3002280" y="1905175"/>
                </a:cubicBezTo>
                <a:cubicBezTo>
                  <a:pt x="3026577" y="1850506"/>
                  <a:pt x="3031243" y="1833526"/>
                  <a:pt x="3048000" y="1783255"/>
                </a:cubicBezTo>
                <a:cubicBezTo>
                  <a:pt x="3042920" y="1768015"/>
                  <a:pt x="3041671" y="1750901"/>
                  <a:pt x="3032760" y="1737535"/>
                </a:cubicBezTo>
                <a:cubicBezTo>
                  <a:pt x="3020805" y="1719602"/>
                  <a:pt x="2987040" y="1713368"/>
                  <a:pt x="2987040" y="1691815"/>
                </a:cubicBezTo>
                <a:cubicBezTo>
                  <a:pt x="2987040" y="1628979"/>
                  <a:pt x="3006974" y="1566237"/>
                  <a:pt x="3032760" y="1508935"/>
                </a:cubicBezTo>
                <a:cubicBezTo>
                  <a:pt x="3067103" y="1432617"/>
                  <a:pt x="3191891" y="1319324"/>
                  <a:pt x="3246120" y="1265095"/>
                </a:cubicBezTo>
                <a:cubicBezTo>
                  <a:pt x="3276600" y="1234615"/>
                  <a:pt x="3299006" y="1192932"/>
                  <a:pt x="3337560" y="1173655"/>
                </a:cubicBezTo>
                <a:cubicBezTo>
                  <a:pt x="3368040" y="1158415"/>
                  <a:pt x="3400646" y="1146838"/>
                  <a:pt x="3429000" y="1127935"/>
                </a:cubicBezTo>
                <a:cubicBezTo>
                  <a:pt x="3446933" y="1115980"/>
                  <a:pt x="3455880" y="1092682"/>
                  <a:pt x="3474720" y="1082215"/>
                </a:cubicBezTo>
                <a:cubicBezTo>
                  <a:pt x="3502806" y="1066612"/>
                  <a:pt x="3536800" y="1064784"/>
                  <a:pt x="3566160" y="1051735"/>
                </a:cubicBezTo>
                <a:cubicBezTo>
                  <a:pt x="3604352" y="1034761"/>
                  <a:pt x="3628889" y="1004246"/>
                  <a:pt x="3657600" y="975535"/>
                </a:cubicBezTo>
                <a:cubicBezTo>
                  <a:pt x="3642360" y="955215"/>
                  <a:pt x="3632200" y="929815"/>
                  <a:pt x="3611880" y="914575"/>
                </a:cubicBezTo>
                <a:cubicBezTo>
                  <a:pt x="3569924" y="883108"/>
                  <a:pt x="3491578" y="876745"/>
                  <a:pt x="3444240" y="868855"/>
                </a:cubicBezTo>
                <a:cubicBezTo>
                  <a:pt x="3459668" y="791713"/>
                  <a:pt x="3478028" y="739964"/>
                  <a:pt x="3444240" y="655495"/>
                </a:cubicBezTo>
                <a:cubicBezTo>
                  <a:pt x="3438274" y="640580"/>
                  <a:pt x="3412888" y="647439"/>
                  <a:pt x="3398520" y="640255"/>
                </a:cubicBezTo>
                <a:cubicBezTo>
                  <a:pt x="3382137" y="632064"/>
                  <a:pt x="3368040" y="619935"/>
                  <a:pt x="3352800" y="609775"/>
                </a:cubicBezTo>
                <a:cubicBezTo>
                  <a:pt x="3424632" y="502027"/>
                  <a:pt x="3330821" y="631754"/>
                  <a:pt x="3444240" y="518335"/>
                </a:cubicBezTo>
                <a:cubicBezTo>
                  <a:pt x="3467241" y="495334"/>
                  <a:pt x="3482199" y="465136"/>
                  <a:pt x="3505200" y="442135"/>
                </a:cubicBezTo>
                <a:cubicBezTo>
                  <a:pt x="3523161" y="424174"/>
                  <a:pt x="3546875" y="412945"/>
                  <a:pt x="3566160" y="396415"/>
                </a:cubicBezTo>
                <a:cubicBezTo>
                  <a:pt x="3638806" y="334147"/>
                  <a:pt x="3579830" y="361378"/>
                  <a:pt x="3657600" y="335455"/>
                </a:cubicBezTo>
                <a:cubicBezTo>
                  <a:pt x="3672840" y="350695"/>
                  <a:pt x="3685782" y="368648"/>
                  <a:pt x="3703320" y="381175"/>
                </a:cubicBezTo>
                <a:cubicBezTo>
                  <a:pt x="3721807" y="394380"/>
                  <a:pt x="3748216" y="395591"/>
                  <a:pt x="3764280" y="411655"/>
                </a:cubicBezTo>
                <a:cubicBezTo>
                  <a:pt x="3780344" y="427719"/>
                  <a:pt x="3783488" y="452890"/>
                  <a:pt x="3794760" y="472615"/>
                </a:cubicBezTo>
                <a:cubicBezTo>
                  <a:pt x="3803847" y="488518"/>
                  <a:pt x="3816153" y="502432"/>
                  <a:pt x="3825240" y="518335"/>
                </a:cubicBezTo>
                <a:cubicBezTo>
                  <a:pt x="3836512" y="538060"/>
                  <a:pt x="3844031" y="559814"/>
                  <a:pt x="3855720" y="579295"/>
                </a:cubicBezTo>
                <a:cubicBezTo>
                  <a:pt x="3909057" y="668190"/>
                  <a:pt x="3925322" y="681105"/>
                  <a:pt x="3992880" y="762175"/>
                </a:cubicBezTo>
                <a:cubicBezTo>
                  <a:pt x="4022914" y="842265"/>
                  <a:pt x="4040900" y="903168"/>
                  <a:pt x="4084320" y="975535"/>
                </a:cubicBezTo>
                <a:cubicBezTo>
                  <a:pt x="4097388" y="997315"/>
                  <a:pt x="4111056" y="1019620"/>
                  <a:pt x="4130040" y="1036495"/>
                </a:cubicBezTo>
                <a:cubicBezTo>
                  <a:pt x="4180851" y="1081661"/>
                  <a:pt x="4234807" y="1106977"/>
                  <a:pt x="4297680" y="1127935"/>
                </a:cubicBezTo>
                <a:cubicBezTo>
                  <a:pt x="4317551" y="1134559"/>
                  <a:pt x="4338320" y="1138095"/>
                  <a:pt x="4358640" y="1143175"/>
                </a:cubicBezTo>
                <a:cubicBezTo>
                  <a:pt x="4373880" y="1158415"/>
                  <a:pt x="4387118" y="1175963"/>
                  <a:pt x="4404360" y="1188895"/>
                </a:cubicBezTo>
                <a:cubicBezTo>
                  <a:pt x="4428057" y="1206668"/>
                  <a:pt x="4467313" y="1208121"/>
                  <a:pt x="4480560" y="1234615"/>
                </a:cubicBezTo>
                <a:cubicBezTo>
                  <a:pt x="4488751" y="1250998"/>
                  <a:pt x="4463032" y="1267383"/>
                  <a:pt x="4450080" y="1280335"/>
                </a:cubicBezTo>
                <a:cubicBezTo>
                  <a:pt x="4437128" y="1293287"/>
                  <a:pt x="4418431" y="1299089"/>
                  <a:pt x="4404360" y="1310815"/>
                </a:cubicBezTo>
                <a:cubicBezTo>
                  <a:pt x="4387803" y="1324613"/>
                  <a:pt x="4373880" y="1341295"/>
                  <a:pt x="4358640" y="1356535"/>
                </a:cubicBezTo>
                <a:cubicBezTo>
                  <a:pt x="4353560" y="1381935"/>
                  <a:pt x="4329032" y="1411182"/>
                  <a:pt x="4343400" y="1432735"/>
                </a:cubicBezTo>
                <a:cubicBezTo>
                  <a:pt x="4361778" y="1460302"/>
                  <a:pt x="4486899" y="1509855"/>
                  <a:pt x="4526280" y="1524175"/>
                </a:cubicBezTo>
                <a:cubicBezTo>
                  <a:pt x="4556474" y="1535155"/>
                  <a:pt x="4617720" y="1554655"/>
                  <a:pt x="4617720" y="1554655"/>
                </a:cubicBezTo>
                <a:cubicBezTo>
                  <a:pt x="4721731" y="1658666"/>
                  <a:pt x="4607153" y="1527181"/>
                  <a:pt x="4693920" y="1752775"/>
                </a:cubicBezTo>
                <a:cubicBezTo>
                  <a:pt x="4716172" y="1810629"/>
                  <a:pt x="4788045" y="1807457"/>
                  <a:pt x="4831080" y="1828975"/>
                </a:cubicBezTo>
                <a:cubicBezTo>
                  <a:pt x="5067425" y="1947148"/>
                  <a:pt x="4784123" y="1843803"/>
                  <a:pt x="5013960" y="1920415"/>
                </a:cubicBezTo>
                <a:cubicBezTo>
                  <a:pt x="5034280" y="1940735"/>
                  <a:pt x="5070196" y="1953029"/>
                  <a:pt x="5074920" y="1981375"/>
                </a:cubicBezTo>
                <a:cubicBezTo>
                  <a:pt x="5077931" y="1999442"/>
                  <a:pt x="5047332" y="2009265"/>
                  <a:pt x="5029200" y="2011855"/>
                </a:cubicBezTo>
                <a:cubicBezTo>
                  <a:pt x="4938539" y="2024807"/>
                  <a:pt x="4846320" y="2022015"/>
                  <a:pt x="4754880" y="2027095"/>
                </a:cubicBezTo>
                <a:cubicBezTo>
                  <a:pt x="4770120" y="2052495"/>
                  <a:pt x="4775610" y="2087392"/>
                  <a:pt x="4800600" y="2103295"/>
                </a:cubicBezTo>
                <a:cubicBezTo>
                  <a:pt x="4835942" y="2125785"/>
                  <a:pt x="4882779" y="2120528"/>
                  <a:pt x="4922520" y="2133775"/>
                </a:cubicBezTo>
                <a:lnTo>
                  <a:pt x="4968240" y="2149015"/>
                </a:lnTo>
                <a:cubicBezTo>
                  <a:pt x="4983480" y="2169335"/>
                  <a:pt x="4992826" y="2195886"/>
                  <a:pt x="5013960" y="2209975"/>
                </a:cubicBezTo>
                <a:cubicBezTo>
                  <a:pt x="5040693" y="2227797"/>
                  <a:pt x="5075206" y="2229475"/>
                  <a:pt x="5105400" y="2240455"/>
                </a:cubicBezTo>
                <a:cubicBezTo>
                  <a:pt x="5305854" y="2313347"/>
                  <a:pt x="5091441" y="2240882"/>
                  <a:pt x="5227320" y="2286175"/>
                </a:cubicBezTo>
                <a:cubicBezTo>
                  <a:pt x="5232400" y="2316655"/>
                  <a:pt x="5227553" y="2350603"/>
                  <a:pt x="5242560" y="2377615"/>
                </a:cubicBezTo>
                <a:cubicBezTo>
                  <a:pt x="5254895" y="2399819"/>
                  <a:pt x="5303520" y="2423335"/>
                  <a:pt x="5303520" y="2423335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6227763" y="1268413"/>
            <a:ext cx="360362" cy="12239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651500" y="476250"/>
            <a:ext cx="230505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Обонятельная область</a:t>
            </a:r>
          </a:p>
        </p:txBody>
      </p:sp>
      <p:cxnSp>
        <p:nvCxnSpPr>
          <p:cNvPr id="12" name="Прямая соединительная линия 11"/>
          <p:cNvCxnSpPr>
            <a:stCxn id="6" idx="310"/>
          </p:cNvCxnSpPr>
          <p:nvPr/>
        </p:nvCxnSpPr>
        <p:spPr>
          <a:xfrm flipH="1">
            <a:off x="2051050" y="4754563"/>
            <a:ext cx="1636713" cy="12668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55650" y="6092825"/>
            <a:ext cx="27765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FF0000"/>
                </a:solidFill>
              </a:rPr>
              <a:t>Дыхательная область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Носовая полость</a:t>
            </a:r>
            <a:endParaRPr lang="ru-RU" i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8674" name="Picture 3" descr="D:\ольга\Documents\биология\487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539750" y="1125538"/>
            <a:ext cx="8113713" cy="54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1188" y="3789363"/>
            <a:ext cx="2881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Носовые раковины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4213" y="2924175"/>
            <a:ext cx="266382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Носовая полость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9750" y="1989138"/>
            <a:ext cx="37798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Нервные волокна от обонятельных клеток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16013" y="1268413"/>
            <a:ext cx="24479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Обонятельная луковица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11638" y="1125538"/>
            <a:ext cx="45370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Обонятельный нерв , идущий к мозгу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smtClean="0">
                <a:solidFill>
                  <a:srgbClr val="00FFFF"/>
                </a:solidFill>
              </a:rPr>
              <a:t>Обонятельные клетки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052513"/>
            <a:ext cx="7467600" cy="554355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300" smtClean="0">
                <a:solidFill>
                  <a:srgbClr val="B3EAF2"/>
                </a:solidFill>
              </a:rPr>
              <a:t>Обонятельная слизистая оболочка занимает площадь около 2 квадратных сантиметров в каждом носовом ходе. В этой зоне расположены три вида клеток:</a:t>
            </a:r>
          </a:p>
          <a:p>
            <a:pPr>
              <a:lnSpc>
                <a:spcPct val="80000"/>
              </a:lnSpc>
            </a:pPr>
            <a:r>
              <a:rPr lang="ru-RU" sz="2300" smtClean="0">
                <a:solidFill>
                  <a:srgbClr val="FFFF99"/>
                </a:solidFill>
              </a:rPr>
              <a:t>Обонятельные клетки</a:t>
            </a:r>
            <a:r>
              <a:rPr lang="ru-RU" sz="2300" smtClean="0">
                <a:solidFill>
                  <a:srgbClr val="C00000"/>
                </a:solidFill>
              </a:rPr>
              <a:t> </a:t>
            </a:r>
            <a:r>
              <a:rPr lang="ru-RU" sz="2300" smtClean="0">
                <a:solidFill>
                  <a:srgbClr val="B3EAF2"/>
                </a:solidFill>
              </a:rPr>
              <a:t>. Это нервные клетки , от которых в полость носа отходят подвижные  обонятельные реснички , способные распознавать запахи.</a:t>
            </a:r>
          </a:p>
          <a:p>
            <a:pPr>
              <a:lnSpc>
                <a:spcPct val="80000"/>
              </a:lnSpc>
            </a:pPr>
            <a:r>
              <a:rPr lang="ru-RU" sz="2300" smtClean="0">
                <a:solidFill>
                  <a:srgbClr val="FFFF99"/>
                </a:solidFill>
              </a:rPr>
              <a:t>Поддерживающие клетки</a:t>
            </a:r>
            <a:r>
              <a:rPr lang="ru-RU" sz="2300" smtClean="0">
                <a:solidFill>
                  <a:srgbClr val="C00000"/>
                </a:solidFill>
              </a:rPr>
              <a:t> </a:t>
            </a:r>
            <a:r>
              <a:rPr lang="ru-RU" sz="2300" smtClean="0">
                <a:solidFill>
                  <a:srgbClr val="B3EAF2"/>
                </a:solidFill>
              </a:rPr>
              <a:t>, которые служит опорой  расположенным  рядом обонятельных клеток.</a:t>
            </a:r>
          </a:p>
          <a:p>
            <a:pPr>
              <a:lnSpc>
                <a:spcPct val="80000"/>
              </a:lnSpc>
            </a:pPr>
            <a:r>
              <a:rPr lang="ru-RU" sz="2300" smtClean="0">
                <a:solidFill>
                  <a:srgbClr val="FFFF99"/>
                </a:solidFill>
              </a:rPr>
              <a:t>Базальные клетки</a:t>
            </a:r>
            <a:r>
              <a:rPr lang="ru-RU" sz="2300" smtClean="0">
                <a:solidFill>
                  <a:srgbClr val="B3EAF2"/>
                </a:solidFill>
              </a:rPr>
              <a:t> , они аналогичны поддерживающим , но расположены на большей глубине.</a:t>
            </a:r>
          </a:p>
          <a:p>
            <a:pPr>
              <a:lnSpc>
                <a:spcPct val="80000"/>
              </a:lnSpc>
            </a:pPr>
            <a:r>
              <a:rPr lang="ru-RU" sz="2300" smtClean="0">
                <a:solidFill>
                  <a:srgbClr val="B3EAF2"/>
                </a:solidFill>
              </a:rPr>
              <a:t>Между обонятельными и базальными клетками находятся обонятельные железы , которые выделяют жидкость для увлажнения обонятельной слизистой оболочки.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7470775" cy="1143000"/>
          </a:xfrm>
        </p:spPr>
        <p:txBody>
          <a:bodyPr>
            <a:normAutofit fontScale="90000"/>
          </a:bodyPr>
          <a:lstStyle/>
          <a:p>
            <a:r>
              <a:rPr lang="ru-RU" sz="4100" i="1" dirty="0" smtClean="0">
                <a:solidFill>
                  <a:srgbClr val="00FFFF"/>
                </a:solidFill>
              </a:rPr>
              <a:t>Обонятельная  слизистая оболочка</a:t>
            </a:r>
          </a:p>
        </p:txBody>
      </p:sp>
      <p:pic>
        <p:nvPicPr>
          <p:cNvPr id="30725" name="Picture 5" descr="http://www.24farm.ru/images/bolezni/giposmiya_3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8749563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908050"/>
            <a:ext cx="7467600" cy="452596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B3EAF2"/>
                </a:solidFill>
              </a:rPr>
              <a:t>Мы ощущаем запах только при вдохе. Поднеся к носу пахучее вещество, (при нормальном дыхании) вы будете ощущать его запах. Задержав дыхание , мы не будем ощущать запах, хотя источник находиться у самого носа.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B3EAF2"/>
                </a:solidFill>
              </a:rPr>
              <a:t>Когда нам лучше хочется почувствовать запах, мы  делаем глубокий вдох.  Но и при быстрых коротких вдохах         </a:t>
            </a:r>
            <a:r>
              <a:rPr lang="ru-RU" sz="2800" dirty="0" smtClean="0">
                <a:solidFill>
                  <a:srgbClr val="FFFF99"/>
                </a:solidFill>
              </a:rPr>
              <a:t>(принюхиваясь)</a:t>
            </a:r>
            <a:r>
              <a:rPr lang="ru-RU" sz="2800" dirty="0" smtClean="0">
                <a:solidFill>
                  <a:srgbClr val="C00000"/>
                </a:solidFill>
              </a:rPr>
              <a:t>  </a:t>
            </a:r>
            <a:r>
              <a:rPr lang="ru-RU" sz="2800" dirty="0" smtClean="0">
                <a:solidFill>
                  <a:srgbClr val="B3EAF2"/>
                </a:solidFill>
              </a:rPr>
              <a:t>воздух вихревыми движениями достигает непосредственно обонятельную область.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 idx="4294967295"/>
          </p:nvPr>
        </p:nvSpPr>
        <p:spPr>
          <a:xfrm>
            <a:off x="642910" y="2714620"/>
            <a:ext cx="7467600" cy="1143000"/>
          </a:xfrm>
          <a:effectLst/>
        </p:spPr>
        <p:txBody>
          <a:bodyPr/>
          <a:lstStyle/>
          <a:p>
            <a:pPr algn="ctr"/>
            <a:r>
              <a:rPr lang="ru-RU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РАВНОВЕСИЕ</a:t>
            </a:r>
            <a:endParaRPr lang="ru-RU" sz="6000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>
            <a:normAutofit/>
          </a:bodyPr>
          <a:lstStyle/>
          <a:p>
            <a:r>
              <a:rPr lang="ru-RU" i="1" smtClean="0">
                <a:solidFill>
                  <a:srgbClr val="00FFFF"/>
                </a:solidFill>
              </a:rPr>
              <a:t>Обычный вдох</a:t>
            </a:r>
          </a:p>
        </p:txBody>
      </p:sp>
      <p:pic>
        <p:nvPicPr>
          <p:cNvPr id="32770" name="Picture 3" descr="D:\ольга\Documents\биология\nasennebenhoehlen.jpg"/>
          <p:cNvPicPr>
            <a:picLocks noChangeAspect="1" noChangeArrowheads="1"/>
          </p:cNvPicPr>
          <p:nvPr/>
        </p:nvPicPr>
        <p:blipFill>
          <a:blip r:embed="rId2"/>
          <a:srcRect l="11327" t="2899" r="13509" b="34782"/>
          <a:stretch>
            <a:fillRect/>
          </a:stretch>
        </p:blipFill>
        <p:spPr bwMode="auto">
          <a:xfrm>
            <a:off x="900113" y="1700213"/>
            <a:ext cx="7559675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гнутая вверх стрелка 4"/>
          <p:cNvSpPr/>
          <p:nvPr/>
        </p:nvSpPr>
        <p:spPr>
          <a:xfrm>
            <a:off x="1692275" y="3860800"/>
            <a:ext cx="5256213" cy="2016125"/>
          </a:xfrm>
          <a:prstGeom prst="curvedDownArrow">
            <a:avLst>
              <a:gd name="adj1" fmla="val 16220"/>
              <a:gd name="adj2" fmla="val 46931"/>
              <a:gd name="adj3" fmla="val 473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>
            <a:normAutofit/>
          </a:bodyPr>
          <a:lstStyle/>
          <a:p>
            <a:r>
              <a:rPr lang="ru-RU" i="1" smtClean="0">
                <a:solidFill>
                  <a:srgbClr val="00FFFF"/>
                </a:solidFill>
              </a:rPr>
              <a:t>Усиленный вдох</a:t>
            </a:r>
          </a:p>
        </p:txBody>
      </p:sp>
      <p:pic>
        <p:nvPicPr>
          <p:cNvPr id="33794" name="Picture 3" descr="D:\ольга\Documents\биология\nasennebenhoehlen.jpg"/>
          <p:cNvPicPr>
            <a:picLocks noChangeAspect="1" noChangeArrowheads="1"/>
          </p:cNvPicPr>
          <p:nvPr/>
        </p:nvPicPr>
        <p:blipFill>
          <a:blip r:embed="rId2"/>
          <a:srcRect l="11327" t="2899" r="13509" b="34782"/>
          <a:stretch>
            <a:fillRect/>
          </a:stretch>
        </p:blipFill>
        <p:spPr bwMode="auto">
          <a:xfrm>
            <a:off x="900113" y="1700213"/>
            <a:ext cx="7559675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гнутая вверх стрелка 3"/>
          <p:cNvSpPr/>
          <p:nvPr/>
        </p:nvSpPr>
        <p:spPr>
          <a:xfrm>
            <a:off x="2051050" y="4292600"/>
            <a:ext cx="4608513" cy="1296988"/>
          </a:xfrm>
          <a:prstGeom prst="curvedDownArrow">
            <a:avLst>
              <a:gd name="adj1" fmla="val 11575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верх стрелка 5"/>
          <p:cNvSpPr/>
          <p:nvPr/>
        </p:nvSpPr>
        <p:spPr>
          <a:xfrm>
            <a:off x="1979613" y="3141663"/>
            <a:ext cx="4105275" cy="2159000"/>
          </a:xfrm>
          <a:prstGeom prst="curvedDownArrow">
            <a:avLst>
              <a:gd name="adj1" fmla="val 4204"/>
              <a:gd name="adj2" fmla="val 26449"/>
              <a:gd name="adj3" fmla="val 165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 rot="530260">
            <a:off x="2287588" y="3243263"/>
            <a:ext cx="4264025" cy="2471737"/>
          </a:xfrm>
          <a:prstGeom prst="curvedDownArrow">
            <a:avLst>
              <a:gd name="adj1" fmla="val 5574"/>
              <a:gd name="adj2" fmla="val 26449"/>
              <a:gd name="adj3" fmla="val 160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132856"/>
            <a:ext cx="7023256" cy="292988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smtClean="0"/>
              <a:t>Чувствительность органа обоняния</a:t>
            </a:r>
            <a:endParaRPr lang="ru-RU" sz="6000"/>
          </a:p>
        </p:txBody>
      </p:sp>
      <p:sp>
        <p:nvSpPr>
          <p:cNvPr id="3481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5778" b="92444" l="0" r="93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980728"/>
            <a:ext cx="4896544" cy="4896544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8707" y="2386252"/>
            <a:ext cx="453650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264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988840"/>
            <a:ext cx="7411703" cy="3308796"/>
          </a:xfrm>
        </p:spPr>
      </p:pic>
    </p:spTree>
    <p:extLst>
      <p:ext uri="{BB962C8B-B14F-4D97-AF65-F5344CB8AC3E}">
        <p14:creationId xmlns:p14="http://schemas.microsoft.com/office/powerpoint/2010/main" xmlns="" val="288917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1772816"/>
            <a:ext cx="5865637" cy="3903315"/>
          </a:xfrm>
        </p:spPr>
      </p:pic>
    </p:spTree>
    <p:extLst>
      <p:ext uri="{BB962C8B-B14F-4D97-AF65-F5344CB8AC3E}">
        <p14:creationId xmlns:p14="http://schemas.microsoft.com/office/powerpoint/2010/main" xmlns="" val="88670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plastikanosa.ru/userfiles/image/10nos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7505700" cy="3781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1340768"/>
            <a:ext cx="3926730" cy="4527952"/>
          </a:xfrm>
        </p:spPr>
      </p:pic>
    </p:spTree>
    <p:extLst>
      <p:ext uri="{BB962C8B-B14F-4D97-AF65-F5344CB8AC3E}">
        <p14:creationId xmlns:p14="http://schemas.microsoft.com/office/powerpoint/2010/main" xmlns="" val="29742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1700808"/>
            <a:ext cx="4918273" cy="3513052"/>
          </a:xfrm>
        </p:spPr>
      </p:pic>
    </p:spTree>
    <p:extLst>
      <p:ext uri="{BB962C8B-B14F-4D97-AF65-F5344CB8AC3E}">
        <p14:creationId xmlns:p14="http://schemas.microsoft.com/office/powerpoint/2010/main" xmlns="" val="367770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1772816"/>
            <a:ext cx="4775573" cy="3177927"/>
          </a:xfrm>
        </p:spPr>
      </p:pic>
    </p:spTree>
    <p:extLst>
      <p:ext uri="{BB962C8B-B14F-4D97-AF65-F5344CB8AC3E}">
        <p14:creationId xmlns:p14="http://schemas.microsoft.com/office/powerpoint/2010/main" xmlns="" val="58856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467600" cy="1143000"/>
          </a:xfrm>
        </p:spPr>
        <p:txBody>
          <a:bodyPr/>
          <a:lstStyle/>
          <a:p>
            <a:r>
              <a:rPr lang="ru-RU" sz="4800" i="1" dirty="0" smtClean="0">
                <a:solidFill>
                  <a:srgbClr val="00FFFF"/>
                </a:solidFill>
              </a:rPr>
              <a:t>Равновесие тела</a:t>
            </a:r>
            <a:endParaRPr lang="ru-RU" i="1" dirty="0">
              <a:solidFill>
                <a:srgbClr val="00FF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60" y="1071546"/>
            <a:ext cx="3643338" cy="3214710"/>
          </a:xfrm>
        </p:spPr>
        <p:txBody>
          <a:bodyPr/>
          <a:lstStyle/>
          <a:p>
            <a:pPr algn="ctr">
              <a:buNone/>
            </a:pPr>
            <a:r>
              <a:rPr lang="ru-RU" sz="2400" i="1" dirty="0" smtClean="0">
                <a:solidFill>
                  <a:srgbClr val="CCFFFF"/>
                </a:solidFill>
              </a:rPr>
              <a:t>Состояние покоя тела относительно какой-либо системы отсчета, в частном случае — неподвижность тела относительно окружающей его среды.</a:t>
            </a:r>
          </a:p>
          <a:p>
            <a:endParaRPr lang="ru-RU" sz="2800" dirty="0"/>
          </a:p>
        </p:txBody>
      </p:sp>
      <p:pic>
        <p:nvPicPr>
          <p:cNvPr id="4" name="Рисунок 3" descr="200px-Rola_bola_3-stack_by_boy_in_Beijing_2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1428736"/>
            <a:ext cx="2319968" cy="3491554"/>
          </a:xfrm>
          <a:prstGeom prst="rect">
            <a:avLst/>
          </a:prstGeom>
        </p:spPr>
      </p:pic>
      <p:pic>
        <p:nvPicPr>
          <p:cNvPr id="5" name="Рисунок 4" descr="Reinhard-Kleindl_pixanews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4714884"/>
            <a:ext cx="2952328" cy="1913478"/>
          </a:xfrm>
          <a:prstGeom prst="rect">
            <a:avLst/>
          </a:prstGeom>
        </p:spPr>
      </p:pic>
      <p:pic>
        <p:nvPicPr>
          <p:cNvPr id="6" name="Рисунок 5" descr="Wilfride_Piollet_danse_dans_-le_Lac_des_Cygnes-_(à_l'Opéra_de_Paris,_1977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643050"/>
            <a:ext cx="2373691" cy="3071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484784"/>
            <a:ext cx="6362876" cy="4272880"/>
          </a:xfrm>
        </p:spPr>
      </p:pic>
    </p:spTree>
    <p:extLst>
      <p:ext uri="{BB962C8B-B14F-4D97-AF65-F5344CB8AC3E}">
        <p14:creationId xmlns:p14="http://schemas.microsoft.com/office/powerpoint/2010/main" xmlns="" val="94941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4" y="550"/>
            <a:ext cx="9142086" cy="68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8124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9585" cy="6857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6575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&amp;Zcy;&amp;acy; &amp;pcy;&amp;iecy;&amp;rcy;&amp;vcy;&amp;ycy;&amp;jcy; &amp;gcy;&amp;ocy;&amp;dcy; &amp;zhcy;&amp;icy;&amp;zcy;&amp;ncy;&amp;icy; &amp;ocy;&amp;bcy;&amp;ocy;&amp;ncy;&amp;yacy;&amp;ncy;&amp;icy;&amp;iecy; &amp;ucy; &amp;chcy;&amp;iecy;&amp;lcy;&amp;ocy;&amp;vcy;&amp;iecy;&amp;kcy;&amp;acy; &amp;ucy;&amp;khcy;&amp;ucy;&amp;dcy;&amp;shcy;&amp;acy;&amp;iecy;&amp;tcy;&amp;scy;&amp;yacy; &amp;pcy;&amp;ocy;&amp;chcy;&amp;tcy;&amp;icy; &amp;ncy;&amp;acy; &amp;pcy;&amp;ocy;&amp;lcy;&amp;ocy;&amp;vcy;&amp;icy;&amp;ncy;&amp;ucy;. . - BRAINCHARGER - &amp;Lcy;&amp;yucy;&amp;dcy;&amp;i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4283112" cy="3071834"/>
          </a:xfrm>
          <a:prstGeom prst="rect">
            <a:avLst/>
          </a:prstGeom>
          <a:noFill/>
        </p:spPr>
      </p:pic>
      <p:pic>
        <p:nvPicPr>
          <p:cNvPr id="67588" name="Picture 4" descr="&amp;ocy;&amp;bcy;&amp;ocy;&amp;ncy;&amp;yacy;&amp;ncy;&amp;icy;&amp;iecy; &amp;chcy;&amp;iecy;&amp;lcy;&amp;ocy;&amp;vcy;&amp;iecy;&amp;kcy;&amp;acy; &amp;kcy;&amp;acy;&amp;rcy;&amp;tcy;&amp;icy;&amp;ncy;&amp;kcy;&amp;i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00042"/>
            <a:ext cx="4095778" cy="3071834"/>
          </a:xfrm>
          <a:prstGeom prst="rect">
            <a:avLst/>
          </a:prstGeom>
          <a:noFill/>
        </p:spPr>
      </p:pic>
      <p:pic>
        <p:nvPicPr>
          <p:cNvPr id="67590" name="Picture 6" descr="&amp;ZHcy;&amp;iecy;&amp;ncy;&amp;scy;&amp;kcy;&amp;icy;&amp;jcy; &amp;zhcy;&amp;ucy;&amp;rcy;&amp;ncy;&amp;acy;&amp;lcy; &amp;Ocy;&amp;bcy;&amp;ocy;&amp;zcy;&amp;rcy;&amp;iecy;&amp;vcy;&amp;acy;&amp;tcy;&amp;iecy;&amp;lcy;&amp;soft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71876"/>
            <a:ext cx="4286280" cy="2857521"/>
          </a:xfrm>
          <a:prstGeom prst="rect">
            <a:avLst/>
          </a:prstGeom>
          <a:noFill/>
        </p:spPr>
      </p:pic>
      <p:pic>
        <p:nvPicPr>
          <p:cNvPr id="67592" name="Picture 8" descr="&amp;Ocy;&amp;bcy;&amp;ocy;&amp;ncy;&amp;yacy;&amp;ncy;&amp;icy;&amp;iecy; - &amp;scy;&amp;acy;&amp;mcy;&amp;acy;&amp;yacy; &amp;zcy;&amp;acy;&amp;shchcy;&amp;icy;&amp;shchcy;&amp;iecy;&amp;ncy;&amp;ncy;&amp;acy;&amp;yacy; &amp;scy;&amp;iecy;&amp;ncy;&amp;scy;&amp;ocy;&amp;rcy;&amp;ncy;&amp;acy;&amp;yacy; &amp;scy;&amp;icy;&amp;scy;&amp;tcy;&amp;iecy;&amp;mcy;&amp;a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571876"/>
            <a:ext cx="4071966" cy="28575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196975"/>
            <a:ext cx="7467600" cy="4525963"/>
          </a:xfrm>
        </p:spPr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Орган обоняния обнаруживает такие малые количества вещества , которые не могут быть открыты химическими реактивами  , ни световым спектром. Точность аналитических весов – до 0,0001 г , а мы по запаху можем обнаружить вещество , количество которого в миллион раз меньше.  </a:t>
            </a:r>
            <a:endParaRPr lang="ru-RU" dirty="0">
              <a:solidFill>
                <a:schemeClr val="tx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1052513"/>
            <a:ext cx="7467600" cy="5030787"/>
          </a:xfrm>
        </p:spPr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Показания обоняния могут изменятся.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   Влажный воздух повышает  чувствительность  к запахам.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 Мы быстро привыкаем к запаху и спустя некоторое время перестаем его ощущать.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Огорчение, волнение  временно притупляют  обоняние.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285750"/>
            <a:ext cx="7467600" cy="5840413"/>
          </a:xfrm>
        </p:spPr>
        <p:txBody>
          <a:bodyPr>
            <a:normAutofit fontScale="925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Исследование израильских ученых выявило 14 форм человеческих носов.</a:t>
            </a:r>
            <a:br>
              <a:rPr lang="ru-RU" dirty="0" smtClean="0">
                <a:solidFill>
                  <a:schemeClr val="tx2">
                    <a:lumMod val="9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Конечно, это не полная классификация, и, возможно, вариаций намного больше. Как объясняют специалисты, форма носа определяется положением носовых костей и хрящей, и любые сочетания этих различий могут создать уникальный вид. Также форма носа зависит от этнической принадлежности.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Стиль чихания также является уникальной способностью, причем в каждой семье наблюдается свой стиль.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50"/>
            <a:ext cx="7467600" cy="592931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300" smtClean="0">
                <a:solidFill>
                  <a:srgbClr val="CCFFFF"/>
                </a:solidFill>
              </a:rPr>
              <a:t>Вы можете повышать остроту обоняния на 5% в год, вдыхая регулярно масло базилика.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300" smtClean="0">
                <a:solidFill>
                  <a:srgbClr val="CCFFFF"/>
                </a:solidFill>
              </a:rPr>
              <a:t/>
            </a:r>
            <a:br>
              <a:rPr lang="ru-RU" sz="2300" smtClean="0">
                <a:solidFill>
                  <a:srgbClr val="CCFFFF"/>
                </a:solidFill>
              </a:rPr>
            </a:br>
            <a:r>
              <a:rPr lang="ru-RU" sz="2300" smtClean="0">
                <a:solidFill>
                  <a:srgbClr val="CCFFFF"/>
                </a:solidFill>
              </a:rPr>
              <a:t>Новорожденные младенцы обладают повышенным обонянием, которое снижается на 50% за первый год жизни.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300" smtClean="0">
                <a:solidFill>
                  <a:srgbClr val="CCFFFF"/>
                </a:solidFill>
              </a:rPr>
              <a:t/>
            </a:r>
            <a:br>
              <a:rPr lang="ru-RU" sz="2300" smtClean="0">
                <a:solidFill>
                  <a:srgbClr val="CCFFFF"/>
                </a:solidFill>
              </a:rPr>
            </a:br>
            <a:r>
              <a:rPr lang="ru-RU" sz="2300" smtClean="0">
                <a:solidFill>
                  <a:srgbClr val="CCFFFF"/>
                </a:solidFill>
              </a:rPr>
              <a:t>Обычно восприятие запахов острее после сна.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300" smtClean="0">
                <a:solidFill>
                  <a:srgbClr val="CCFFFF"/>
                </a:solidFill>
              </a:rPr>
              <a:t/>
            </a:r>
            <a:br>
              <a:rPr lang="ru-RU" sz="2300" smtClean="0">
                <a:solidFill>
                  <a:srgbClr val="CCFFFF"/>
                </a:solidFill>
              </a:rPr>
            </a:br>
            <a:r>
              <a:rPr lang="ru-RU" sz="2300" smtClean="0">
                <a:solidFill>
                  <a:srgbClr val="CCFFFF"/>
                </a:solidFill>
              </a:rPr>
              <a:t>Принятие солнечных ванн способствует снижению обоняния.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ru-RU" sz="2300" smtClean="0">
              <a:solidFill>
                <a:srgbClr val="CCFFFF"/>
              </a:solidFill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300" smtClean="0">
                <a:solidFill>
                  <a:srgbClr val="CCFFFF"/>
                </a:solidFill>
              </a:rPr>
              <a:t>    Обонятельная зона занимает площадь 5 кв. см.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300" smtClean="0">
                <a:solidFill>
                  <a:srgbClr val="CCFFFF"/>
                </a:solidFill>
              </a:rPr>
              <a:t/>
            </a:r>
            <a:br>
              <a:rPr lang="ru-RU" sz="2300" smtClean="0">
                <a:solidFill>
                  <a:srgbClr val="CCFFFF"/>
                </a:solidFill>
              </a:rPr>
            </a:br>
            <a:r>
              <a:rPr lang="ru-RU" sz="2300" smtClean="0">
                <a:solidFill>
                  <a:srgbClr val="CCFFFF"/>
                </a:solidFill>
              </a:rPr>
              <a:t>Женское обоняние на порядок лучше, чем мужское.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300" smtClean="0">
                <a:solidFill>
                  <a:srgbClr val="CCFFFF"/>
                </a:solidFill>
              </a:rPr>
              <a:t/>
            </a:r>
            <a:br>
              <a:rPr lang="ru-RU" sz="2300" smtClean="0">
                <a:solidFill>
                  <a:srgbClr val="CCFFFF"/>
                </a:solidFill>
              </a:rPr>
            </a:br>
            <a:r>
              <a:rPr lang="ru-RU" sz="2300" smtClean="0">
                <a:solidFill>
                  <a:srgbClr val="CCFFFF"/>
                </a:solidFill>
              </a:rPr>
              <a:t>Обоняние является первым чувством у человека, которое ухудшается с возрастом.</a:t>
            </a:r>
          </a:p>
          <a:p>
            <a:pPr>
              <a:lnSpc>
                <a:spcPct val="80000"/>
              </a:lnSpc>
            </a:pPr>
            <a:endParaRPr lang="ru-RU" sz="2300" smtClean="0">
              <a:solidFill>
                <a:srgbClr val="FFFF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268413"/>
            <a:ext cx="6624638" cy="215900"/>
          </a:xfrm>
        </p:spPr>
        <p:txBody>
          <a:bodyPr>
            <a:normAutofit fontScale="90000"/>
          </a:bodyPr>
          <a:lstStyle/>
          <a:p>
            <a:r>
              <a:rPr lang="ru-RU" sz="4100" smtClean="0">
                <a:solidFill>
                  <a:srgbClr val="B3EAF2"/>
                </a:solidFill>
              </a:rPr>
              <a:t>Измеряют остроту обоняния при помощи специальных приборов - </a:t>
            </a:r>
            <a:r>
              <a:rPr lang="ru-RU" sz="4100" smtClean="0">
                <a:solidFill>
                  <a:srgbClr val="FFFF99"/>
                </a:solidFill>
              </a:rPr>
              <a:t>ольфактометров</a:t>
            </a:r>
            <a:r>
              <a:rPr lang="ru-RU" sz="4100" smtClean="0">
                <a:solidFill>
                  <a:srgbClr val="B3EAF2"/>
                </a:solidFill>
              </a:rPr>
              <a:t>.</a:t>
            </a:r>
            <a:r>
              <a:rPr lang="ru-RU" sz="4100" smtClean="0"/>
              <a:t/>
            </a:r>
            <a:br>
              <a:rPr lang="ru-RU" sz="4100" smtClean="0"/>
            </a:br>
            <a:endParaRPr lang="ru-RU" sz="4100" smtClean="0"/>
          </a:p>
        </p:txBody>
      </p:sp>
      <p:sp>
        <p:nvSpPr>
          <p:cNvPr id="39938" name="AutoShape 2" descr="https://im3-tub-ru.yandex.net/i?id=f4fcafa74901468bc5e313d842954cc0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39" name="AutoShape 4" descr="https://im3-tub-ru.yandex.net/i?id=f4fcafa74901468bc5e313d842954cc0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9702" name="Picture 6" descr="Прибор для определения силы запаха Nasal Rang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066925"/>
            <a:ext cx="58324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60848"/>
            <a:ext cx="6629400" cy="1826363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 smtClean="0"/>
              <a:t>Болезни органа  обоняния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ravnovesie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642918"/>
            <a:ext cx="6986042" cy="5557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www.lifeline.de/img/vitamine-und-co/origs77164/816947829-w1500-h1500/zink-immunsystem-erkaeltu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Одно из самых частых заболеваний носа , вызывающее нарушение обоняния, - ринит. Это воспаление слизистой обонятельной оболочки. К нему чаще всего приводят аллергия или простуда. </a:t>
            </a:r>
            <a:endParaRPr lang="ru-RU" dirty="0">
              <a:solidFill>
                <a:schemeClr val="tx2">
                  <a:lumMod val="9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smtClean="0">
                <a:solidFill>
                  <a:srgbClr val="00FFFF"/>
                </a:solidFill>
              </a:rPr>
              <a:t>Оказывается…..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i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Все медицинские термины с окончанием  «</a:t>
            </a:r>
            <a:r>
              <a:rPr lang="ru-RU" i="1" dirty="0" err="1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ит</a:t>
            </a:r>
            <a:r>
              <a:rPr lang="ru-RU" i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» обозначают воспаление.  Например синусит ( воспаление  полостей лицевых костей) , ринит (воспаление слизистой обонятельной оболочки).</a:t>
            </a:r>
            <a:endParaRPr lang="ru-RU" i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бонятельные галлюцин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032" y="1988840"/>
            <a:ext cx="3358726" cy="335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100" b="1" i="1" dirty="0" smtClean="0">
                <a:solidFill>
                  <a:srgbClr val="00FFFF"/>
                </a:solidFill>
              </a:rPr>
              <a:t>Обонятельные галлюцинации</a:t>
            </a:r>
            <a:endParaRPr lang="ru-RU" sz="41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19174"/>
            <a:ext cx="4392488" cy="3528392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rgbClr val="CCFFFF"/>
                </a:solidFill>
              </a:rPr>
              <a:t>Обонятельные галлюцинации – это вид галлюцинаций, при которых в сознании человека возникает запах, не соответствующий какому-либо раздражителю. </a:t>
            </a:r>
            <a:endParaRPr lang="ru-RU" sz="2400" dirty="0" smtClean="0">
              <a:solidFill>
                <a:srgbClr val="CC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fotozoom.ru/gallery/photos/18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783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http://www.prontotour.com/images/Cruise/Orj/gemi_turlari_bati_akdeniz_22_667_0067.jpg"/>
          <p:cNvSpPr>
            <a:spLocks noChangeAspect="1" noChangeArrowheads="1"/>
          </p:cNvSpPr>
          <p:nvPr/>
        </p:nvSpPr>
        <p:spPr bwMode="auto">
          <a:xfrm>
            <a:off x="63500" y="-136525"/>
            <a:ext cx="12192000" cy="81534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http://izrael.travel.pl/uploaded/public/52d7d3579fb361.370042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www.dealbunny.de/wp-content/uploads/2014/01/fw-16-hamburg-skyline-michel-schiff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esacademic.com/pictures/eswiki/67/Cathedral_and_Archivo_de_Indias_-_Sevil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avio.lv/library/mce/uploads/tmceimages/paris1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.bilgi-bilgi.com/i/o/800/800px-Kremlin_27.06.2008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FFFF"/>
                </a:solidFill>
              </a:rPr>
              <a:t>Вестибулярный аппарат</a:t>
            </a:r>
            <a:endParaRPr lang="ru-RU" i="1" dirty="0">
              <a:solidFill>
                <a:srgbClr val="00FF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0607" y="1617165"/>
            <a:ext cx="6840760" cy="445582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Содержимое 3" descr="iloen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121" y="1556792"/>
            <a:ext cx="7128358" cy="457657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flipV="1">
            <a:off x="598267" y="5647282"/>
            <a:ext cx="1577114" cy="42570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245C7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FFFF"/>
                </a:solidFill>
              </a:rPr>
              <a:t>ГОРОДА И ГОДЫ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643050"/>
            <a:ext cx="3857652" cy="4786346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Старый Лондон</a:t>
            </a:r>
            <a:r>
              <a:rPr lang="en-US" sz="2000" dirty="0" smtClean="0">
                <a:solidFill>
                  <a:srgbClr val="CCFFFF"/>
                </a:solidFill>
              </a:rPr>
              <a:t> </a:t>
            </a:r>
            <a:r>
              <a:rPr lang="ru-RU" sz="2000" dirty="0" smtClean="0">
                <a:solidFill>
                  <a:srgbClr val="CCFFFF"/>
                </a:solidFill>
              </a:rPr>
              <a:t>пахнет ромом,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Жестью, дымом и туманом.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Но и этот запах может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Стать единственно желанным.</a:t>
            </a:r>
            <a:endParaRPr lang="en-US" sz="2000" dirty="0" smtClean="0">
              <a:solidFill>
                <a:srgbClr val="CCFFFF"/>
              </a:solidFill>
            </a:endParaRPr>
          </a:p>
          <a:p>
            <a:pPr>
              <a:buNone/>
            </a:pPr>
            <a:endParaRPr lang="en-US" sz="1000" dirty="0" smtClean="0">
              <a:solidFill>
                <a:srgbClr val="CCFFFF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Ослепительный Неаполь,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Весь пронизанный закатом,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Пахнет </a:t>
            </a:r>
            <a:r>
              <a:rPr lang="ru-RU" sz="2000" dirty="0" err="1" smtClean="0">
                <a:solidFill>
                  <a:srgbClr val="CCFFFF"/>
                </a:solidFill>
              </a:rPr>
              <a:t>мулями</a:t>
            </a:r>
            <a:r>
              <a:rPr lang="ru-RU" sz="2000" dirty="0" smtClean="0">
                <a:solidFill>
                  <a:srgbClr val="CCFFFF"/>
                </a:solidFill>
              </a:rPr>
              <a:t> и слизью,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Тухлой рыбой и канатом.</a:t>
            </a:r>
            <a:endParaRPr lang="en-US" sz="2000" dirty="0" smtClean="0">
              <a:solidFill>
                <a:srgbClr val="CCFFFF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CCFFFF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Город Гамбург пахнет снедью,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Лесом, бочками и жиром,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И гнетущим, вездесущим,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Знаменитым добрым сыром.</a:t>
            </a:r>
          </a:p>
          <a:p>
            <a:pPr>
              <a:buNone/>
            </a:pPr>
            <a:endParaRPr lang="ru-RU" sz="2000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1643050"/>
            <a:ext cx="4643470" cy="4714908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А Севилья пахнет кожей,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Кипарисом и </a:t>
            </a:r>
            <a:r>
              <a:rPr lang="ru-RU" sz="2000" dirty="0" err="1" smtClean="0">
                <a:solidFill>
                  <a:srgbClr val="CCFFFF"/>
                </a:solidFill>
              </a:rPr>
              <a:t>вервеной</a:t>
            </a:r>
            <a:r>
              <a:rPr lang="ru-RU" sz="2000" dirty="0" smtClean="0">
                <a:solidFill>
                  <a:srgbClr val="CCFFFF"/>
                </a:solidFill>
              </a:rPr>
              <a:t>,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И прекрасной чайной розой,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Несравнимой, несравненной.</a:t>
            </a:r>
            <a:endParaRPr lang="en-US" sz="2000" dirty="0" smtClean="0">
              <a:solidFill>
                <a:srgbClr val="CCFFFF"/>
              </a:solidFill>
            </a:endParaRPr>
          </a:p>
          <a:p>
            <a:pPr>
              <a:buNone/>
            </a:pPr>
            <a:endParaRPr lang="en-US" sz="1000" dirty="0" smtClean="0">
              <a:solidFill>
                <a:srgbClr val="CCFFFF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Вечных запахов Парижа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Только два. Они все те же: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Запах жареных каштанов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И фиалок запах свежий.</a:t>
            </a:r>
            <a:endParaRPr lang="en-US" sz="2000" dirty="0" smtClean="0">
              <a:solidFill>
                <a:srgbClr val="CCFFFF"/>
              </a:solidFill>
            </a:endParaRPr>
          </a:p>
          <a:p>
            <a:pPr>
              <a:buNone/>
            </a:pPr>
            <a:endParaRPr lang="en-US" sz="1000" dirty="0" smtClean="0">
              <a:solidFill>
                <a:srgbClr val="CCFFFF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Есть чем вспомнить в поздний</a:t>
            </a:r>
            <a:r>
              <a:rPr lang="en-US" sz="2000" dirty="0" smtClean="0">
                <a:solidFill>
                  <a:srgbClr val="CCFFFF"/>
                </a:solidFill>
              </a:rPr>
              <a:t> </a:t>
            </a:r>
            <a:r>
              <a:rPr lang="ru-RU" sz="2000" dirty="0" smtClean="0">
                <a:solidFill>
                  <a:srgbClr val="CCFFFF"/>
                </a:solidFill>
              </a:rPr>
              <a:t>вечер,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Когда мало жить осталось,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То, чем в жизни этой бренной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Сердце жадно надышалось!..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357166"/>
            <a:ext cx="3786214" cy="1643074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Но один есть в мире запах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И одна есть в мире нега: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Это русский зимний полдень,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Это русский запах снега.</a:t>
            </a:r>
            <a:endParaRPr lang="ru-RU" sz="2000" dirty="0">
              <a:solidFill>
                <a:srgbClr val="CCFFFF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496" y="357167"/>
            <a:ext cx="3929090" cy="1643074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Лишь его не может вспомнить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Сердце, помнящее много.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И уже толпятся тени</a:t>
            </a:r>
          </a:p>
          <a:p>
            <a:pPr>
              <a:buNone/>
            </a:pPr>
            <a:r>
              <a:rPr lang="ru-RU" sz="2000" dirty="0" smtClean="0">
                <a:solidFill>
                  <a:srgbClr val="CCFFFF"/>
                </a:solidFill>
              </a:rPr>
              <a:t>У последнего порога.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Lib.ru/&amp;Kcy;&amp;lcy;&amp;acy;&amp;scy;&amp;scy;&amp;icy;&amp;kcy;&amp;acy;. . &amp;Dcy;&amp;ocy;&amp;ncy;-&amp;Acy;&amp;mcy;&amp;icy;&amp;ncy;&amp;acy;&amp;dcy;&amp;ocy;. . &amp;Scy;&amp;ocy;&amp;chcy;&amp;icy;&amp;ncy;&amp;iecy;&amp;ncy;&amp;icy;&amp;y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71678"/>
            <a:ext cx="3215468" cy="3786214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929058" y="3071810"/>
            <a:ext cx="4071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CCFFFF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Дон-Аминадо</a:t>
            </a:r>
            <a:r>
              <a:rPr lang="en-US" sz="3600" dirty="0" smtClean="0">
                <a:solidFill>
                  <a:srgbClr val="CCFFFF"/>
                </a:solidFill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CFFFF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(1888 – 1957)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CFFFF"/>
              </a:solidFill>
              <a:effectLst/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05038"/>
            <a:ext cx="74707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800" i="1" dirty="0" smtClean="0">
                <a:solidFill>
                  <a:schemeClr val="accent2">
                    <a:lumMod val="75000"/>
                  </a:schemeClr>
                </a:solidFill>
              </a:rPr>
              <a:t>Спасибо за внимание!!!</a:t>
            </a:r>
            <a:endParaRPr lang="ru-RU" sz="88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96552" y="2132856"/>
            <a:ext cx="6480048" cy="230124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 smtClean="0"/>
              <a:t>Запах – это свойство вещества</a:t>
            </a:r>
            <a:endParaRPr lang="ru-RU" sz="6000" dirty="0"/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3388" y="1544638"/>
            <a:ext cx="6480175" cy="1752600"/>
          </a:xfrm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smtClean="0">
                <a:solidFill>
                  <a:srgbClr val="00FFFF"/>
                </a:solidFill>
              </a:rPr>
              <a:t>Ощущение запаха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i="1" dirty="0" smtClean="0">
                <a:solidFill>
                  <a:srgbClr val="CCFFFF"/>
                </a:solidFill>
              </a:rPr>
              <a:t>Ощущение запаха неотделимо от частиц самого вещества. Запахи распространяются в воздухе диффузно, подобно тому , как одна жидкость проникает в другую. Насчитывается до 400 тыс. различных запахов, воспринимаемых человеком.</a:t>
            </a:r>
          </a:p>
          <a:p>
            <a:pPr>
              <a:lnSpc>
                <a:spcPct val="80000"/>
              </a:lnSpc>
            </a:pPr>
            <a:r>
              <a:rPr lang="ru-RU" sz="2800" i="1" dirty="0" smtClean="0">
                <a:solidFill>
                  <a:srgbClr val="CCFFFF"/>
                </a:solidFill>
              </a:rPr>
              <a:t>Заметим , что до сих пор нет научной классификации  запахов , и они носят название по тому веществу ,  которое их издает : «запах травы», «запах розы», «запах бензина» и т.д.</a:t>
            </a:r>
          </a:p>
          <a:p>
            <a:pPr>
              <a:lnSpc>
                <a:spcPct val="80000"/>
              </a:lnSpc>
            </a:pPr>
            <a:endParaRPr lang="ru-RU" sz="2800" i="1" dirty="0" smtClean="0">
              <a:solidFill>
                <a:srgbClr val="CC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50784" cy="6858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015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/>
          <a:lstStyle/>
          <a:p>
            <a:r>
              <a:rPr lang="ru-RU" i="1" smtClean="0">
                <a:solidFill>
                  <a:srgbClr val="00FFFF"/>
                </a:solidFill>
              </a:rPr>
              <a:t>Виды запахов</a:t>
            </a:r>
          </a:p>
        </p:txBody>
      </p:sp>
      <p:pic>
        <p:nvPicPr>
          <p:cNvPr id="3" name="Picture 10" descr="Каталог Мята (израиль) от магазина Одежда+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000108"/>
            <a:ext cx="259238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268538" y="1628775"/>
            <a:ext cx="1517644" cy="461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  <a:t>Мятный</a:t>
            </a:r>
          </a:p>
        </p:txBody>
      </p:sp>
      <p:pic>
        <p:nvPicPr>
          <p:cNvPr id="41986" name="Picture 2" descr="Специи, корица, перец, горчица, соль, мускат - фото на белом фоне и клипарт PNG &quot; Выпускные фотокниги, детские портреты, свадебн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215" b="9370"/>
          <a:stretch>
            <a:fillRect/>
          </a:stretch>
        </p:blipFill>
        <p:spPr bwMode="auto">
          <a:xfrm>
            <a:off x="6804025" y="620713"/>
            <a:ext cx="1589088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067175" y="188913"/>
            <a:ext cx="34988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  <a:t>Пикантный ( острый )</a:t>
            </a:r>
          </a:p>
        </p:txBody>
      </p:sp>
      <p:pic>
        <p:nvPicPr>
          <p:cNvPr id="41988" name="Picture 4" descr="Бутылка голубая 1 л с мех. крышкой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12775" y="3689350"/>
            <a:ext cx="31686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042988" y="3500438"/>
            <a:ext cx="15843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  <a:t>Эфирный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5375" y="6396038"/>
            <a:ext cx="259238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  <a:t>Камфорный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40200" y="1844675"/>
            <a:ext cx="23034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  <a:t>Гнилостный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40425" y="4149725"/>
            <a:ext cx="26638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rPr>
              <a:t>Цветочный</a:t>
            </a:r>
          </a:p>
        </p:txBody>
      </p:sp>
      <p:pic>
        <p:nvPicPr>
          <p:cNvPr id="41990" name="Picture 6" descr="http://doska.sib70.ru/loadfiles/moduls/doska/bigfoto/e80e1218-a7d5-4e3f-9063-565fcf499da0.jp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 l="5016" t="3804" r="6845" b="2544"/>
          <a:stretch/>
        </p:blipFill>
        <p:spPr bwMode="auto">
          <a:xfrm>
            <a:off x="1687398" y="3731419"/>
            <a:ext cx="2452802" cy="312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8" descr="Герберы - совершенство линий и форм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7F9F8"/>
              </a:clrFrom>
              <a:clrTo>
                <a:srgbClr val="F7F9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725" y="4306888"/>
            <a:ext cx="3403600" cy="255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6" name="AutoShape 10" descr="https://im1-tub-ru.yandex.net/i?id=08fd44ce3ade0364141bc549f3e87534&amp;n=2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1996" name="Picture 12" descr="Плодовая гниль или монилиоз яблони Электронная библиотека научных публикаций отделения защиты растений РАСХН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0D0E08"/>
              </a:clrFrom>
              <a:clrTo>
                <a:srgbClr val="0D0E0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2276475"/>
            <a:ext cx="2089150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2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Другая 1">
      <a:dk1>
        <a:srgbClr val="54A838"/>
      </a:dk1>
      <a:lt1>
        <a:srgbClr val="073763"/>
      </a:lt1>
      <a:dk2>
        <a:srgbClr val="04617B"/>
      </a:dk2>
      <a:lt2>
        <a:srgbClr val="DBF5F9"/>
      </a:lt2>
      <a:accent1>
        <a:srgbClr val="54A838"/>
      </a:accent1>
      <a:accent2>
        <a:srgbClr val="CAE9C0"/>
      </a:accent2>
      <a:accent3>
        <a:srgbClr val="E4F4DF"/>
      </a:accent3>
      <a:accent4>
        <a:srgbClr val="54A838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822</TotalTime>
  <Words>827</Words>
  <Application>Microsoft Office PowerPoint</Application>
  <PresentationFormat>Экран (4:3)</PresentationFormat>
  <Paragraphs>109</Paragraphs>
  <Slides>52</Slides>
  <Notes>2</Notes>
  <HiddenSlides>16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Техническая</vt:lpstr>
      <vt:lpstr>Слайд 1</vt:lpstr>
      <vt:lpstr>РАВНОВЕСИЕ</vt:lpstr>
      <vt:lpstr>Равновесие тела</vt:lpstr>
      <vt:lpstr>Слайд 4</vt:lpstr>
      <vt:lpstr>Вестибулярный аппарат</vt:lpstr>
      <vt:lpstr>Запах – это свойство вещества</vt:lpstr>
      <vt:lpstr>Ощущение запаха</vt:lpstr>
      <vt:lpstr>Слайд 8</vt:lpstr>
      <vt:lpstr>Виды запахов</vt:lpstr>
      <vt:lpstr>У людей самыми любимыми являются запахи свежего хлеба, свежескошенной травы и кофе</vt:lpstr>
      <vt:lpstr>У многих животных есть любимые запахи. У собак, к примеру, это запах аниса, у кошки – валерианы и мяты, львы любят хорошие духи. А вот верблюда привлекает запах табачного дыма. </vt:lpstr>
      <vt:lpstr>Всем известна связь между вкусом и запахом, когда человек, не чувствующий запахов из-за болезни, не чувствует и вкуса пищи. Недавно ученые открыли еще одну связь — связь запаха и боли. Они обнаружили, что люди с врожденной нечувствительностью к боли не различают запахи. Это может быть связано с тем, что за обоняние и боль в головном мозге отвечает один и тот же канал. </vt:lpstr>
      <vt:lpstr>Нос – орган  обоняния</vt:lpstr>
      <vt:lpstr>Строение</vt:lpstr>
      <vt:lpstr>Области носа</vt:lpstr>
      <vt:lpstr>Носовая полость</vt:lpstr>
      <vt:lpstr>Обонятельные клетки</vt:lpstr>
      <vt:lpstr>Обонятельная  слизистая оболочка</vt:lpstr>
      <vt:lpstr>Слайд 19</vt:lpstr>
      <vt:lpstr>Обычный вдох</vt:lpstr>
      <vt:lpstr>Усиленный вдох</vt:lpstr>
      <vt:lpstr>Чувствительность органа обоняния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Измеряют остроту обоняния при помощи специальных приборов - ольфактометров. </vt:lpstr>
      <vt:lpstr>Болезни органа  обоняния</vt:lpstr>
      <vt:lpstr>Слайд 40</vt:lpstr>
      <vt:lpstr>Слайд 41</vt:lpstr>
      <vt:lpstr>Оказывается…..</vt:lpstr>
      <vt:lpstr>Обонятельные галлюцинации</vt:lpstr>
      <vt:lpstr>Слайд 44</vt:lpstr>
      <vt:lpstr>Слайд 45</vt:lpstr>
      <vt:lpstr>Слайд 46</vt:lpstr>
      <vt:lpstr>Слайд 47</vt:lpstr>
      <vt:lpstr>Слайд 48</vt:lpstr>
      <vt:lpstr>Слайд 49</vt:lpstr>
      <vt:lpstr>ГОРОДА И ГОДЫ</vt:lpstr>
      <vt:lpstr>Слайд 51</vt:lpstr>
      <vt:lpstr>Спасибо за внимание!!!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VLAD</dc:creator>
  <cp:lastModifiedBy>Sergey</cp:lastModifiedBy>
  <cp:revision>75</cp:revision>
  <dcterms:created xsi:type="dcterms:W3CDTF">2015-04-14T17:12:36Z</dcterms:created>
  <dcterms:modified xsi:type="dcterms:W3CDTF">2015-04-23T16:00:42Z</dcterms:modified>
</cp:coreProperties>
</file>