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EC2162-3A78-41A4-8540-F850F6B147E8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EBC325-18D2-4448-9776-DC888FFFFB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orum.sibmama.ru/usrpx/7535/7535_800x600_keyon_walls18_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agovest-moskva.ru/upload/1692.jpg" TargetMode="Externa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hyperlink" Target="http://images.yandex.ru/yandsearch?img_url=www.bookb.ru%2Fadmin%2Fpictures%2F10001b.jpg&amp;iorient=&amp;icolor=&amp;site=&amp;text=%D0%BE%D0%B1%D0%BB%D0%BE%D0%B6%D0%BA%D0%B0%20%D1%81%D0%B1%D0%BE%D1%80%D0%BD%D0%B8%D0%BA%D0%B0%20%D1%81%D0%B2%D1%8F%D1%82%D0%BE%D1%87%D0%BD%D1%8B%D1%85%20%D1%80%D0%B0%D1%81%D1%81%D0%BA%D0%B0%D0%B7%D0%BE%D0%B2&amp;wp=&amp;pos=26&amp;isize=&amp;type=&amp;recent=&amp;rpt=simage&amp;itype=&amp;nojs=1" TargetMode="External"/><Relationship Id="rId17" Type="http://schemas.openxmlformats.org/officeDocument/2006/relationships/image" Target="../media/image11.jpeg"/><Relationship Id="rId2" Type="http://schemas.openxmlformats.org/officeDocument/2006/relationships/hyperlink" Target="http://c-1-proxy.nirvana.fm/disk3/d70/d025/399/d2/780_show?1325865997" TargetMode="External"/><Relationship Id="rId16" Type="http://schemas.openxmlformats.org/officeDocument/2006/relationships/hyperlink" Target="http://www.ozon.ru/multimedia/books_covers/100016431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img_url=cs9804.userapi.com%2Fu14409444%2F-7%2Fx_7839ed8e.jpg&amp;iorient=&amp;icolor=&amp;site=&amp;text=%D0%BE%D0%B1%D0%BB%D0%BE%D0%B6%D0%BA%D0%B0%20%D1%81%D0%B1%D0%BE%D1%80%D0%BD%D0%B8%D0%BA%D0%B0%20%D1%81%D0%B2%D1%8F%D1%82%D0%BE%D1%87%D0%BD%D1%8B%D1%85%20%D1%80%D0%B0%D1%81%D1%81%D0%BA%D0%B0%D0%B7%D0%BE%D0%B2&amp;wp=&amp;pos=6&amp;isize=&amp;type=&amp;recent=&amp;rpt=simage&amp;itype=&amp;nojs=1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10" Type="http://schemas.openxmlformats.org/officeDocument/2006/relationships/hyperlink" Target="http://drukar.hram.by/items/audio/a98712.jpg" TargetMode="External"/><Relationship Id="rId4" Type="http://schemas.openxmlformats.org/officeDocument/2006/relationships/hyperlink" Target="http://images.yandex.ru/yandsearch?img_url=bukabench.com%2Fassets%2Fimages%2Fbook_covers_3%2Fd9693b5b8a2a0e575fad5ae24064a432.jpg&amp;iorient=&amp;icolor=&amp;site=&amp;text=%D0%BE%D0%B1%D0%BB%D0%BE%D0%B6%D0%BA%D0%B0%20%D1%81%D0%B1%D0%BE%D1%80%D0%BD%D0%B8%D0%BA%D0%B0%20%D1%81%D0%B2%D1%8F%D1%82%D0%BE%D1%87%D0%BD%D1%8B%D1%85%20%D1%80%D0%B0%D1%81%D1%81%D0%BA%D0%B0%D0%B7%D0%BE%D0%B2&amp;wp=&amp;pos=3&amp;isize=&amp;type=&amp;recent=&amp;rpt=simage&amp;itype=&amp;nojs=1" TargetMode="External"/><Relationship Id="rId9" Type="http://schemas.openxmlformats.org/officeDocument/2006/relationships/image" Target="../media/image7.jpeg"/><Relationship Id="rId14" Type="http://schemas.openxmlformats.org/officeDocument/2006/relationships/hyperlink" Target="http://www.ozon.ru/multimedia/books_covers/1000330997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dl.glitter-graphics.net/pub/731/731321q7v1iz1h1m.gi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thumb/c/cf/Andreyev_by_Repin.jpg/540px-Andreyev_by_Repin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bibe.ru/wp-content/uploads/AndreevAngelochek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017.radikal.ru/i432/1201/bc/eccc4fed6f64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a2237.html" TargetMode="External"/><Relationship Id="rId2" Type="http://schemas.openxmlformats.org/officeDocument/2006/relationships/hyperlink" Target="http://tolkslovar.ru/g5384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tolkslovar.ru/ch483.html" TargetMode="External"/><Relationship Id="rId4" Type="http://schemas.openxmlformats.org/officeDocument/2006/relationships/hyperlink" Target="http://tolkslovar.ru/r6637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sibmama.ru/usrpx/7535/7535_800x600_keyon_walls18_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00660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Рождество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милосердия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доброты и всепрощения, это единственные дни в календаре, когда люди... свободно раскрывают друг другу сердца и видят в своих ближних таких же людей, как они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сами.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Чарльз Диккенс.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4" name="Picture 20" descr="http://c-1-proxy.nirvana.fm/disk3/d70/d025/399/d2/780_show?13258659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6314" y="4286256"/>
            <a:ext cx="3025883" cy="2259477"/>
          </a:xfrm>
          <a:prstGeom prst="rect">
            <a:avLst/>
          </a:prstGeom>
          <a:noFill/>
        </p:spPr>
      </p:pic>
      <p:pic>
        <p:nvPicPr>
          <p:cNvPr id="16402" name="Picture 18" descr="http://im5-tub-ru.yandex.net/i?id=379545512-2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57166"/>
            <a:ext cx="2230777" cy="2786082"/>
          </a:xfrm>
          <a:prstGeom prst="rect">
            <a:avLst/>
          </a:prstGeom>
          <a:noFill/>
        </p:spPr>
      </p:pic>
      <p:pic>
        <p:nvPicPr>
          <p:cNvPr id="16400" name="Picture 16" descr="http://im4-tub-ru.yandex.net/i?id=684621835-3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57166"/>
            <a:ext cx="2062170" cy="2974284"/>
          </a:xfrm>
          <a:prstGeom prst="rect">
            <a:avLst/>
          </a:prstGeom>
          <a:noFill/>
        </p:spPr>
      </p:pic>
      <p:pic>
        <p:nvPicPr>
          <p:cNvPr id="16386" name="Picture 2" descr="http://www.blagovest-moskva.ru/upload/1692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28604"/>
            <a:ext cx="2660868" cy="3357562"/>
          </a:xfrm>
          <a:prstGeom prst="rect">
            <a:avLst/>
          </a:prstGeom>
          <a:noFill/>
        </p:spPr>
      </p:pic>
      <p:pic>
        <p:nvPicPr>
          <p:cNvPr id="16390" name="Picture 6" descr="http://drukar.hram.by/items/audio/a9871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71736" y="1357298"/>
            <a:ext cx="2478812" cy="3429024"/>
          </a:xfrm>
          <a:prstGeom prst="rect">
            <a:avLst/>
          </a:prstGeom>
          <a:noFill/>
        </p:spPr>
      </p:pic>
      <p:pic>
        <p:nvPicPr>
          <p:cNvPr id="16398" name="Picture 14" descr="http://im5-tub-ru.yandex.net/i?id=367421350-09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14876" y="1928802"/>
            <a:ext cx="2738457" cy="3286148"/>
          </a:xfrm>
          <a:prstGeom prst="rect">
            <a:avLst/>
          </a:prstGeom>
          <a:noFill/>
        </p:spPr>
      </p:pic>
      <p:pic>
        <p:nvPicPr>
          <p:cNvPr id="16392" name="Picture 8" descr="http://www.ozon.ru/multimedia/books_covers/1000330997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58016" y="3335417"/>
            <a:ext cx="2000232" cy="3230374"/>
          </a:xfrm>
          <a:prstGeom prst="rect">
            <a:avLst/>
          </a:prstGeom>
          <a:noFill/>
        </p:spPr>
      </p:pic>
      <p:pic>
        <p:nvPicPr>
          <p:cNvPr id="16408" name="Picture 24" descr="http://www.ozon.ru/multimedia/books_covers/100016431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57158" y="3780476"/>
            <a:ext cx="1905000" cy="2772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8" name="Picture 12" descr="http://dl.glitter-graphics.net/pub/731/731321q7v1iz1h1m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5598" y="2643182"/>
            <a:ext cx="3268402" cy="4000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7855294" cy="621510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1.Действие ограниченно временными рамками: от Рождества до Крещения (Святки).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2. Счастливый финал.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3. Духовное пространство в рассказе разделено на мир Дома и мир </a:t>
            </a:r>
            <a:r>
              <a:rPr lang="ru-RU" sz="28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бездомья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4. Главный герой чаще всего из мира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бездомья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5.Духовным знаком Дома является ёлка.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6. Наличие элемента чудесного.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7.Идея святочного рассказа – путь </a:t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 Богу через Добро. </a:t>
            </a:r>
            <a: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643998" cy="121444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Жанровые признаки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Святочного рассказа.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upload.wikimedia.org/wikipedia/commons/thumb/c/cf/Andreyev_by_Repin.jpg/540px-Andreyev_by_Repi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57166"/>
            <a:ext cx="5079242" cy="6215106"/>
          </a:xfrm>
          <a:prstGeom prst="rect">
            <a:avLst/>
          </a:prstGeom>
          <a:noFill/>
        </p:spPr>
      </p:pic>
      <p:pic>
        <p:nvPicPr>
          <p:cNvPr id="30724" name="Picture 4" descr="http://bibe.ru/wp-content/uploads/AndreevAngelochek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66"/>
            <a:ext cx="3666913" cy="6228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http://s017.radikal.ru/i432/1201/bc/eccc4fed6f6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57167"/>
            <a:ext cx="4572032" cy="61387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642918"/>
            <a:ext cx="378621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А́НГЕЛЫ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(греч.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αγγελοι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вестники) — по верованиям христиан и бесплотные существа, сотворенные Богом прежде видимого мира, назначение которых заключается в служении Богу, борьбе с его врагами и сохранении души человека. Кроме того, ангелы – это вестники Рождества.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6143668"/>
          </a:xfrm>
        </p:spPr>
        <p:txBody>
          <a:bodyPr>
            <a:normAutofit fontScale="90000"/>
          </a:bodyPr>
          <a:lstStyle/>
          <a:p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Статист - (от </a:t>
            </a:r>
            <a:r>
              <a:rPr lang="ru-RU" sz="51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2" tooltip="Греч - Николай Иванович (1787-1867) - российский журналист, писатель,филолог,..."/>
              </a:rPr>
              <a:t>греч.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statos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стоящий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1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3" tooltip="Актер - Артист - исполнитель ролей в театральных представлениях, в кино, телев..."/>
              </a:rPr>
              <a:t>актер,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исполняющий </a:t>
            </a:r>
            <a:r>
              <a:rPr lang="ru-RU" sz="51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4" tooltip="Роли - (Raleigh) - город на юго-востоке. США, административный центр шт.Сев. ..."/>
              </a:rPr>
              <a:t>роли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без слов, участник массовых сцен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) В переносном смысле - </a:t>
            </a:r>
            <a:r>
              <a:rPr lang="ru-RU" sz="51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5" tooltip="Человек - Дворовый слуга, служитель, лакей, а позднее официант, слугаЧеловек Жив..."/>
              </a:rPr>
              <a:t>человек,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пассивно участвующий в чем-либо</a:t>
            </a:r>
            <a:r>
              <a:rPr lang="ru-RU" sz="51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</TotalTime>
  <Words>113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 </vt:lpstr>
      <vt:lpstr>Слайд 2</vt:lpstr>
      <vt:lpstr>Слайд 3</vt:lpstr>
      <vt:lpstr>1.Действие ограниченно временными рамками: от Рождества до Крещения (Святки).  2. Счастливый финал.  3. Духовное пространство в рассказе разделено на мир Дома и мир бездомья. 4. Главный герой чаще всего из мира  бездомья. 5.Духовным знаком Дома является ёлка. 6. Наличие элемента чудесного.  7.Идея святочного рассказа – путь  к Богу через Добро.  </vt:lpstr>
      <vt:lpstr>Слайд 5</vt:lpstr>
      <vt:lpstr>Слайд 6</vt:lpstr>
      <vt:lpstr>Статист - (от греч. statos стоящий)  1) актер, исполняющий роли без слов, участник массовых сцен. 2) В переносном смысле - человек, пассивно участвующий в чем-либо.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UserXP</dc:creator>
  <cp:lastModifiedBy>UserXP</cp:lastModifiedBy>
  <cp:revision>8</cp:revision>
  <dcterms:created xsi:type="dcterms:W3CDTF">2012-12-07T20:22:59Z</dcterms:created>
  <dcterms:modified xsi:type="dcterms:W3CDTF">2012-12-07T21:36:12Z</dcterms:modified>
</cp:coreProperties>
</file>