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60" r:id="rId3"/>
    <p:sldId id="259" r:id="rId4"/>
    <p:sldId id="258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8" r:id="rId25"/>
    <p:sldId id="283" r:id="rId26"/>
    <p:sldId id="294" r:id="rId27"/>
    <p:sldId id="295" r:id="rId28"/>
    <p:sldId id="286" r:id="rId29"/>
    <p:sldId id="296" r:id="rId30"/>
    <p:sldId id="292" r:id="rId31"/>
    <p:sldId id="291" r:id="rId32"/>
    <p:sldId id="293" r:id="rId3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DB45696-8CD7-4AB7-B8C5-77F43B562611}">
          <p14:sldIdLst>
            <p14:sldId id="256"/>
            <p14:sldId id="260"/>
            <p14:sldId id="259"/>
            <p14:sldId id="258"/>
            <p14:sldId id="262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8"/>
            <p14:sldId id="283"/>
            <p14:sldId id="294"/>
            <p14:sldId id="295"/>
            <p14:sldId id="286"/>
            <p14:sldId id="296"/>
            <p14:sldId id="292"/>
            <p14:sldId id="291"/>
            <p14:sldId id="293"/>
          </p14:sldIdLst>
        </p14:section>
        <p14:section name="Раздел без заголовка" id="{C33AFBF8-50C0-4861-A6CB-74DF6A25344A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D7EA22"/>
    <a:srgbClr val="5D82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598" autoAdjust="0"/>
  </p:normalViewPr>
  <p:slideViewPr>
    <p:cSldViewPr>
      <p:cViewPr varScale="1">
        <p:scale>
          <a:sx n="99" d="100"/>
          <a:sy n="99" d="100"/>
        </p:scale>
        <p:origin x="-3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36337E-53DE-4B62-BE83-CAB866FA6CF7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4D368F7-67EC-436C-AE36-EEB4EB53A564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ru-RU" sz="1400" dirty="0" smtClean="0"/>
        </a:p>
        <a:p>
          <a:endParaRPr lang="ru-RU" sz="1400" dirty="0" smtClean="0"/>
        </a:p>
        <a:p>
          <a:r>
            <a:rPr lang="ru-RU" sz="1400" dirty="0" smtClean="0"/>
            <a:t>Социальная проблематика</a:t>
          </a:r>
          <a:endParaRPr lang="ru-RU" sz="1400" dirty="0"/>
        </a:p>
      </dgm:t>
    </dgm:pt>
    <dgm:pt modelId="{0317505F-736D-4C3C-B82A-22B1BEA556CD}" type="parTrans" cxnId="{A1707EE5-C190-49B5-BA45-64459929F2F2}">
      <dgm:prSet/>
      <dgm:spPr/>
      <dgm:t>
        <a:bodyPr/>
        <a:lstStyle/>
        <a:p>
          <a:endParaRPr lang="ru-RU"/>
        </a:p>
      </dgm:t>
    </dgm:pt>
    <dgm:pt modelId="{4DDB95C2-DCE0-46D2-857C-2BA2BC4DC863}" type="sibTrans" cxnId="{A1707EE5-C190-49B5-BA45-64459929F2F2}">
      <dgm:prSet/>
      <dgm:spPr/>
      <dgm:t>
        <a:bodyPr/>
        <a:lstStyle/>
        <a:p>
          <a:endParaRPr lang="ru-RU"/>
        </a:p>
      </dgm:t>
    </dgm:pt>
    <dgm:pt modelId="{5A189088-9B64-4345-BF83-7614FE8F0D6C}">
      <dgm:prSet phldrT="[Текст]" custT="1"/>
      <dgm:spPr>
        <a:solidFill>
          <a:schemeClr val="accent6"/>
        </a:solidFill>
      </dgm:spPr>
      <dgm:t>
        <a:bodyPr/>
        <a:lstStyle/>
        <a:p>
          <a:endParaRPr lang="ru-RU" sz="1400" dirty="0" smtClean="0"/>
        </a:p>
        <a:p>
          <a:r>
            <a:rPr lang="ru-RU" sz="2000" dirty="0" smtClean="0"/>
            <a:t>Проблема урока</a:t>
          </a:r>
        </a:p>
        <a:p>
          <a:endParaRPr lang="ru-RU" sz="2000" dirty="0" smtClean="0"/>
        </a:p>
        <a:p>
          <a:r>
            <a:rPr lang="ru-RU" sz="2000" dirty="0" smtClean="0"/>
            <a:t>Тема урока</a:t>
          </a:r>
          <a:endParaRPr lang="ru-RU" sz="2000" dirty="0"/>
        </a:p>
      </dgm:t>
    </dgm:pt>
    <dgm:pt modelId="{742BB0D6-0027-49B6-BF8A-E60266824EBB}" type="parTrans" cxnId="{504EA0E7-09D9-4491-A7F7-3C3A831D6E95}">
      <dgm:prSet/>
      <dgm:spPr/>
      <dgm:t>
        <a:bodyPr/>
        <a:lstStyle/>
        <a:p>
          <a:endParaRPr lang="ru-RU"/>
        </a:p>
      </dgm:t>
    </dgm:pt>
    <dgm:pt modelId="{9D41B9A2-71EA-4731-BA93-048D0A8C4449}" type="sibTrans" cxnId="{504EA0E7-09D9-4491-A7F7-3C3A831D6E95}">
      <dgm:prSet/>
      <dgm:spPr/>
      <dgm:t>
        <a:bodyPr/>
        <a:lstStyle/>
        <a:p>
          <a:endParaRPr lang="ru-RU"/>
        </a:p>
      </dgm:t>
    </dgm:pt>
    <dgm:pt modelId="{16BBA266-A840-4E14-ACC8-0CB156B1D3ED}">
      <dgm:prSet phldrT="[Текст]" custT="1"/>
      <dgm:spPr>
        <a:solidFill>
          <a:srgbClr val="FF66FF"/>
        </a:solidFill>
      </dgm:spPr>
      <dgm:t>
        <a:bodyPr/>
        <a:lstStyle/>
        <a:p>
          <a:endParaRPr lang="ru-RU" sz="2400" dirty="0" smtClean="0"/>
        </a:p>
        <a:p>
          <a:r>
            <a:rPr lang="ru-RU" sz="2400" dirty="0" smtClean="0"/>
            <a:t>Духовно-нравственный подтекст</a:t>
          </a:r>
          <a:endParaRPr lang="ru-RU" sz="2400" dirty="0"/>
        </a:p>
      </dgm:t>
    </dgm:pt>
    <dgm:pt modelId="{179029BE-7702-48D5-8090-26E1BBDAC8CD}" type="parTrans" cxnId="{7CEE8176-8E21-4C13-AF25-B53EC9C5AEC4}">
      <dgm:prSet/>
      <dgm:spPr/>
      <dgm:t>
        <a:bodyPr/>
        <a:lstStyle/>
        <a:p>
          <a:endParaRPr lang="ru-RU"/>
        </a:p>
      </dgm:t>
    </dgm:pt>
    <dgm:pt modelId="{25989531-8E49-4B2E-83D1-5D3603C06BE1}" type="sibTrans" cxnId="{7CEE8176-8E21-4C13-AF25-B53EC9C5AEC4}">
      <dgm:prSet/>
      <dgm:spPr/>
      <dgm:t>
        <a:bodyPr/>
        <a:lstStyle/>
        <a:p>
          <a:endParaRPr lang="ru-RU"/>
        </a:p>
      </dgm:t>
    </dgm:pt>
    <dgm:pt modelId="{D35BEA56-585C-4E5D-8B48-30CD2F1B43F5}" type="pres">
      <dgm:prSet presAssocID="{A736337E-53DE-4B62-BE83-CAB866FA6CF7}" presName="Name0" presStyleCnt="0">
        <dgm:presLayoutVars>
          <dgm:dir/>
          <dgm:animLvl val="lvl"/>
          <dgm:resizeHandles val="exact"/>
        </dgm:presLayoutVars>
      </dgm:prSet>
      <dgm:spPr/>
    </dgm:pt>
    <dgm:pt modelId="{27CDAAB0-C3ED-49BE-BFB7-990A4C60487A}" type="pres">
      <dgm:prSet presAssocID="{64D368F7-67EC-436C-AE36-EEB4EB53A564}" presName="Name8" presStyleCnt="0"/>
      <dgm:spPr/>
    </dgm:pt>
    <dgm:pt modelId="{53D05E89-4A9E-4615-AB79-053553509007}" type="pres">
      <dgm:prSet presAssocID="{64D368F7-67EC-436C-AE36-EEB4EB53A564}" presName="level" presStyleLbl="node1" presStyleIdx="0" presStyleCnt="3">
        <dgm:presLayoutVars>
          <dgm:chMax val="1"/>
          <dgm:bulletEnabled val="1"/>
        </dgm:presLayoutVars>
      </dgm:prSet>
      <dgm:spPr/>
    </dgm:pt>
    <dgm:pt modelId="{9EC10A10-CD84-403D-A25C-AEAE9C519257}" type="pres">
      <dgm:prSet presAssocID="{64D368F7-67EC-436C-AE36-EEB4EB53A56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C54044C-28C9-46FF-B919-71F98B94F0F2}" type="pres">
      <dgm:prSet presAssocID="{5A189088-9B64-4345-BF83-7614FE8F0D6C}" presName="Name8" presStyleCnt="0"/>
      <dgm:spPr/>
    </dgm:pt>
    <dgm:pt modelId="{D0B337E9-F9C8-49AB-9261-DE9DC5E74C30}" type="pres">
      <dgm:prSet presAssocID="{5A189088-9B64-4345-BF83-7614FE8F0D6C}" presName="level" presStyleLbl="node1" presStyleIdx="1" presStyleCnt="3">
        <dgm:presLayoutVars>
          <dgm:chMax val="1"/>
          <dgm:bulletEnabled val="1"/>
        </dgm:presLayoutVars>
      </dgm:prSet>
      <dgm:spPr/>
    </dgm:pt>
    <dgm:pt modelId="{9FC01865-7405-4CE0-887A-E751B0D70A2A}" type="pres">
      <dgm:prSet presAssocID="{5A189088-9B64-4345-BF83-7614FE8F0D6C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F4C64E7-61E8-4723-936C-CDD3577C2FCA}" type="pres">
      <dgm:prSet presAssocID="{16BBA266-A840-4E14-ACC8-0CB156B1D3ED}" presName="Name8" presStyleCnt="0"/>
      <dgm:spPr/>
    </dgm:pt>
    <dgm:pt modelId="{426065FF-B8D2-48FC-89D1-F38897407DC3}" type="pres">
      <dgm:prSet presAssocID="{16BBA266-A840-4E14-ACC8-0CB156B1D3ED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73BD5F-1B1E-4CE9-8077-3964D7C0DF7C}" type="pres">
      <dgm:prSet presAssocID="{16BBA266-A840-4E14-ACC8-0CB156B1D3E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4EA0E7-09D9-4491-A7F7-3C3A831D6E95}" srcId="{A736337E-53DE-4B62-BE83-CAB866FA6CF7}" destId="{5A189088-9B64-4345-BF83-7614FE8F0D6C}" srcOrd="1" destOrd="0" parTransId="{742BB0D6-0027-49B6-BF8A-E60266824EBB}" sibTransId="{9D41B9A2-71EA-4731-BA93-048D0A8C4449}"/>
    <dgm:cxn modelId="{07EA10F1-1810-4227-A7F8-00D2CDB150F7}" type="presOf" srcId="{5A189088-9B64-4345-BF83-7614FE8F0D6C}" destId="{9FC01865-7405-4CE0-887A-E751B0D70A2A}" srcOrd="1" destOrd="0" presId="urn:microsoft.com/office/officeart/2005/8/layout/pyramid1"/>
    <dgm:cxn modelId="{A854A267-0CD7-42BD-91AD-70CEDFE84311}" type="presOf" srcId="{A736337E-53DE-4B62-BE83-CAB866FA6CF7}" destId="{D35BEA56-585C-4E5D-8B48-30CD2F1B43F5}" srcOrd="0" destOrd="0" presId="urn:microsoft.com/office/officeart/2005/8/layout/pyramid1"/>
    <dgm:cxn modelId="{F650FFF9-6C1F-4FE0-B8D2-F0034FC61C6C}" type="presOf" srcId="{64D368F7-67EC-436C-AE36-EEB4EB53A564}" destId="{53D05E89-4A9E-4615-AB79-053553509007}" srcOrd="0" destOrd="0" presId="urn:microsoft.com/office/officeart/2005/8/layout/pyramid1"/>
    <dgm:cxn modelId="{7CEE8176-8E21-4C13-AF25-B53EC9C5AEC4}" srcId="{A736337E-53DE-4B62-BE83-CAB866FA6CF7}" destId="{16BBA266-A840-4E14-ACC8-0CB156B1D3ED}" srcOrd="2" destOrd="0" parTransId="{179029BE-7702-48D5-8090-26E1BBDAC8CD}" sibTransId="{25989531-8E49-4B2E-83D1-5D3603C06BE1}"/>
    <dgm:cxn modelId="{A6FF7160-EC0A-4CB1-8758-311D2487EE13}" type="presOf" srcId="{5A189088-9B64-4345-BF83-7614FE8F0D6C}" destId="{D0B337E9-F9C8-49AB-9261-DE9DC5E74C30}" srcOrd="0" destOrd="0" presId="urn:microsoft.com/office/officeart/2005/8/layout/pyramid1"/>
    <dgm:cxn modelId="{649EC905-016F-4E5F-8B2F-DDBD3B8B1245}" type="presOf" srcId="{16BBA266-A840-4E14-ACC8-0CB156B1D3ED}" destId="{426065FF-B8D2-48FC-89D1-F38897407DC3}" srcOrd="0" destOrd="0" presId="urn:microsoft.com/office/officeart/2005/8/layout/pyramid1"/>
    <dgm:cxn modelId="{7FAF03E6-92DE-4B0A-9922-1448CE8A1547}" type="presOf" srcId="{16BBA266-A840-4E14-ACC8-0CB156B1D3ED}" destId="{F773BD5F-1B1E-4CE9-8077-3964D7C0DF7C}" srcOrd="1" destOrd="0" presId="urn:microsoft.com/office/officeart/2005/8/layout/pyramid1"/>
    <dgm:cxn modelId="{2E66BBCA-7A73-4C11-AAE0-8EC04D4C5FEE}" type="presOf" srcId="{64D368F7-67EC-436C-AE36-EEB4EB53A564}" destId="{9EC10A10-CD84-403D-A25C-AEAE9C519257}" srcOrd="1" destOrd="0" presId="urn:microsoft.com/office/officeart/2005/8/layout/pyramid1"/>
    <dgm:cxn modelId="{A1707EE5-C190-49B5-BA45-64459929F2F2}" srcId="{A736337E-53DE-4B62-BE83-CAB866FA6CF7}" destId="{64D368F7-67EC-436C-AE36-EEB4EB53A564}" srcOrd="0" destOrd="0" parTransId="{0317505F-736D-4C3C-B82A-22B1BEA556CD}" sibTransId="{4DDB95C2-DCE0-46D2-857C-2BA2BC4DC863}"/>
    <dgm:cxn modelId="{8A0F52A7-D855-4C3F-BB2F-5722E9E6A46B}" type="presParOf" srcId="{D35BEA56-585C-4E5D-8B48-30CD2F1B43F5}" destId="{27CDAAB0-C3ED-49BE-BFB7-990A4C60487A}" srcOrd="0" destOrd="0" presId="urn:microsoft.com/office/officeart/2005/8/layout/pyramid1"/>
    <dgm:cxn modelId="{FBBBEBFB-4E72-40FF-A2DA-87F7440E3573}" type="presParOf" srcId="{27CDAAB0-C3ED-49BE-BFB7-990A4C60487A}" destId="{53D05E89-4A9E-4615-AB79-053553509007}" srcOrd="0" destOrd="0" presId="urn:microsoft.com/office/officeart/2005/8/layout/pyramid1"/>
    <dgm:cxn modelId="{12313475-9FD2-4A23-BF5D-7F39956E5167}" type="presParOf" srcId="{27CDAAB0-C3ED-49BE-BFB7-990A4C60487A}" destId="{9EC10A10-CD84-403D-A25C-AEAE9C519257}" srcOrd="1" destOrd="0" presId="urn:microsoft.com/office/officeart/2005/8/layout/pyramid1"/>
    <dgm:cxn modelId="{36F578F3-2BCF-4514-999C-58F665C5B302}" type="presParOf" srcId="{D35BEA56-585C-4E5D-8B48-30CD2F1B43F5}" destId="{3C54044C-28C9-46FF-B919-71F98B94F0F2}" srcOrd="1" destOrd="0" presId="urn:microsoft.com/office/officeart/2005/8/layout/pyramid1"/>
    <dgm:cxn modelId="{8DD5873A-CA64-4E66-9521-2FFFDF808E55}" type="presParOf" srcId="{3C54044C-28C9-46FF-B919-71F98B94F0F2}" destId="{D0B337E9-F9C8-49AB-9261-DE9DC5E74C30}" srcOrd="0" destOrd="0" presId="urn:microsoft.com/office/officeart/2005/8/layout/pyramid1"/>
    <dgm:cxn modelId="{39249FA7-FC84-4448-8E1C-4C938B3BC673}" type="presParOf" srcId="{3C54044C-28C9-46FF-B919-71F98B94F0F2}" destId="{9FC01865-7405-4CE0-887A-E751B0D70A2A}" srcOrd="1" destOrd="0" presId="urn:microsoft.com/office/officeart/2005/8/layout/pyramid1"/>
    <dgm:cxn modelId="{E78E7262-B681-4877-A89E-87A2C755AA2E}" type="presParOf" srcId="{D35BEA56-585C-4E5D-8B48-30CD2F1B43F5}" destId="{DF4C64E7-61E8-4723-936C-CDD3577C2FCA}" srcOrd="2" destOrd="0" presId="urn:microsoft.com/office/officeart/2005/8/layout/pyramid1"/>
    <dgm:cxn modelId="{08693EA7-E2F5-407C-A22A-EF7376F91372}" type="presParOf" srcId="{DF4C64E7-61E8-4723-936C-CDD3577C2FCA}" destId="{426065FF-B8D2-48FC-89D1-F38897407DC3}" srcOrd="0" destOrd="0" presId="urn:microsoft.com/office/officeart/2005/8/layout/pyramid1"/>
    <dgm:cxn modelId="{23B91767-4347-45BC-B3CB-E0DD6CA2E070}" type="presParOf" srcId="{DF4C64E7-61E8-4723-936C-CDD3577C2FCA}" destId="{F773BD5F-1B1E-4CE9-8077-3964D7C0DF7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4B583A-5D05-40F0-A26F-DC98DA3ACE73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712889-56C0-4BF5-8A48-7B649FED3B99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b="1" dirty="0" smtClean="0"/>
            <a:t>Существует ли любовь?</a:t>
          </a:r>
          <a:endParaRPr lang="ru-RU" b="1" dirty="0"/>
        </a:p>
      </dgm:t>
    </dgm:pt>
    <dgm:pt modelId="{1DC91F53-6A30-4F25-AAA2-4CDF0CE04DB6}" type="parTrans" cxnId="{A42A72ED-0FC0-4DEE-8BFB-E4738FCC7DFB}">
      <dgm:prSet/>
      <dgm:spPr/>
      <dgm:t>
        <a:bodyPr/>
        <a:lstStyle/>
        <a:p>
          <a:endParaRPr lang="ru-RU"/>
        </a:p>
      </dgm:t>
    </dgm:pt>
    <dgm:pt modelId="{F3E9F8E3-6201-41CE-8E85-A3B9C54F9167}" type="sibTrans" cxnId="{A42A72ED-0FC0-4DEE-8BFB-E4738FCC7DFB}">
      <dgm:prSet/>
      <dgm:spPr/>
      <dgm:t>
        <a:bodyPr/>
        <a:lstStyle/>
        <a:p>
          <a:endParaRPr lang="ru-RU"/>
        </a:p>
      </dgm:t>
    </dgm:pt>
    <dgm:pt modelId="{CB53EAF7-E94D-4ED6-8589-790B5B73F222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b="1" dirty="0" smtClean="0"/>
            <a:t>Можно ли добиться согласия в обществе?</a:t>
          </a:r>
          <a:endParaRPr lang="ru-RU" b="1" dirty="0"/>
        </a:p>
      </dgm:t>
    </dgm:pt>
    <dgm:pt modelId="{628F1360-FFBD-4DAE-AA0B-E21A5CBFCA2B}" type="parTrans" cxnId="{B8F2F86B-5F64-492A-A644-016F301CE4AD}">
      <dgm:prSet/>
      <dgm:spPr/>
      <dgm:t>
        <a:bodyPr/>
        <a:lstStyle/>
        <a:p>
          <a:endParaRPr lang="ru-RU"/>
        </a:p>
      </dgm:t>
    </dgm:pt>
    <dgm:pt modelId="{544FF2CF-C783-445C-A84E-6BC2DAE72BEF}" type="sibTrans" cxnId="{B8F2F86B-5F64-492A-A644-016F301CE4AD}">
      <dgm:prSet/>
      <dgm:spPr/>
      <dgm:t>
        <a:bodyPr/>
        <a:lstStyle/>
        <a:p>
          <a:endParaRPr lang="ru-RU"/>
        </a:p>
      </dgm:t>
    </dgm:pt>
    <dgm:pt modelId="{A4F7CA22-A0E2-4B20-8712-295C5B612207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1" dirty="0" smtClean="0"/>
            <a:t>Можно ли ради личного счастья пойти на сделку с совестью?</a:t>
          </a:r>
          <a:endParaRPr lang="ru-RU" b="1" dirty="0"/>
        </a:p>
      </dgm:t>
    </dgm:pt>
    <dgm:pt modelId="{0A4696A1-F255-4F0B-8E7B-E82500282A15}" type="parTrans" cxnId="{6DC2BBC2-4D05-426F-A4EE-F15A95FA8581}">
      <dgm:prSet/>
      <dgm:spPr/>
      <dgm:t>
        <a:bodyPr/>
        <a:lstStyle/>
        <a:p>
          <a:endParaRPr lang="ru-RU"/>
        </a:p>
      </dgm:t>
    </dgm:pt>
    <dgm:pt modelId="{0AB60843-92AF-4F9A-B7EB-3857E37B65BE}" type="sibTrans" cxnId="{6DC2BBC2-4D05-426F-A4EE-F15A95FA8581}">
      <dgm:prSet/>
      <dgm:spPr/>
      <dgm:t>
        <a:bodyPr/>
        <a:lstStyle/>
        <a:p>
          <a:endParaRPr lang="ru-RU"/>
        </a:p>
      </dgm:t>
    </dgm:pt>
    <dgm:pt modelId="{40CA44CC-0514-49C6-84ED-C3711F20A37D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chemeClr val="bg1"/>
              </a:solidFill>
            </a:rPr>
            <a:t>Поможет ли обществу всепрощение?</a:t>
          </a:r>
          <a:endParaRPr lang="ru-RU" b="1" dirty="0">
            <a:solidFill>
              <a:schemeClr val="bg1"/>
            </a:solidFill>
          </a:endParaRPr>
        </a:p>
      </dgm:t>
    </dgm:pt>
    <dgm:pt modelId="{731E3E2B-05A5-4871-9DEF-AC07287A2E7A}" type="parTrans" cxnId="{DC35491D-9B6E-45AC-BC9C-55670EFEA646}">
      <dgm:prSet/>
      <dgm:spPr/>
      <dgm:t>
        <a:bodyPr/>
        <a:lstStyle/>
        <a:p>
          <a:endParaRPr lang="ru-RU"/>
        </a:p>
      </dgm:t>
    </dgm:pt>
    <dgm:pt modelId="{8CBA580F-5CE3-4E2F-A511-91D3330192F4}" type="sibTrans" cxnId="{DC35491D-9B6E-45AC-BC9C-55670EFEA646}">
      <dgm:prSet/>
      <dgm:spPr/>
      <dgm:t>
        <a:bodyPr/>
        <a:lstStyle/>
        <a:p>
          <a:endParaRPr lang="ru-RU"/>
        </a:p>
      </dgm:t>
    </dgm:pt>
    <dgm:pt modelId="{0CE38CBC-0270-4026-A5B4-2612C128432F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pPr rtl="0"/>
          <a:r>
            <a:rPr lang="ru-RU" sz="1600" b="1" dirty="0" smtClean="0">
              <a:solidFill>
                <a:schemeClr val="bg1"/>
              </a:solidFill>
            </a:rPr>
            <a:t>Как изменить общество</a:t>
          </a:r>
        </a:p>
        <a:p>
          <a:pPr rtl="0"/>
          <a:r>
            <a:rPr lang="ru-RU" sz="1600" b="1" dirty="0" smtClean="0">
              <a:solidFill>
                <a:schemeClr val="bg1"/>
              </a:solidFill>
            </a:rPr>
            <a:t> к лучшему?</a:t>
          </a:r>
          <a:endParaRPr lang="ru-RU" sz="1600" b="1" dirty="0">
            <a:solidFill>
              <a:schemeClr val="bg1"/>
            </a:solidFill>
          </a:endParaRPr>
        </a:p>
      </dgm:t>
    </dgm:pt>
    <dgm:pt modelId="{A31789CF-06A7-4FEA-B6DF-14082C8F1BF3}" type="parTrans" cxnId="{B7377EA9-6EF5-4EEE-A6D3-06A112796DDF}">
      <dgm:prSet/>
      <dgm:spPr/>
      <dgm:t>
        <a:bodyPr/>
        <a:lstStyle/>
        <a:p>
          <a:endParaRPr lang="ru-RU"/>
        </a:p>
      </dgm:t>
    </dgm:pt>
    <dgm:pt modelId="{267B3B64-0CD7-42AF-B1C6-9C61D92D0037}" type="sibTrans" cxnId="{B7377EA9-6EF5-4EEE-A6D3-06A112796DDF}">
      <dgm:prSet/>
      <dgm:spPr/>
      <dgm:t>
        <a:bodyPr/>
        <a:lstStyle/>
        <a:p>
          <a:endParaRPr lang="ru-RU"/>
        </a:p>
      </dgm:t>
    </dgm:pt>
    <dgm:pt modelId="{83C897F3-760D-4173-93FA-6F1A5A64CD77}" type="pres">
      <dgm:prSet presAssocID="{CD4B583A-5D05-40F0-A26F-DC98DA3ACE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B0CA01-238E-461F-A576-CD0E43D4D65B}" type="pres">
      <dgm:prSet presAssocID="{34712889-56C0-4BF5-8A48-7B649FED3B99}" presName="Name8" presStyleCnt="0"/>
      <dgm:spPr/>
    </dgm:pt>
    <dgm:pt modelId="{67672F85-F30A-4BB8-A5E9-2BB20602F731}" type="pres">
      <dgm:prSet presAssocID="{34712889-56C0-4BF5-8A48-7B649FED3B99}" presName="level" presStyleLbl="node1" presStyleIdx="0" presStyleCnt="5" custScaleY="23515" custLinFactNeighborY="-220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CB335C-6C25-452D-9762-72C8812153DF}" type="pres">
      <dgm:prSet presAssocID="{34712889-56C0-4BF5-8A48-7B649FED3B9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FBE35E-C077-4359-A9E3-2D82C6FC545A}" type="pres">
      <dgm:prSet presAssocID="{CB53EAF7-E94D-4ED6-8589-790B5B73F222}" presName="Name8" presStyleCnt="0"/>
      <dgm:spPr/>
    </dgm:pt>
    <dgm:pt modelId="{F74DD82D-930C-445C-A2CA-201011777A30}" type="pres">
      <dgm:prSet presAssocID="{CB53EAF7-E94D-4ED6-8589-790B5B73F222}" presName="level" presStyleLbl="node1" presStyleIdx="1" presStyleCnt="5" custScaleY="4462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6CA343-D52C-450E-95DF-D1AE6EB85B93}" type="pres">
      <dgm:prSet presAssocID="{CB53EAF7-E94D-4ED6-8589-790B5B73F22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F83258-BC4D-4C5F-A081-F96E6FBD7E32}" type="pres">
      <dgm:prSet presAssocID="{A4F7CA22-A0E2-4B20-8712-295C5B612207}" presName="Name8" presStyleCnt="0"/>
      <dgm:spPr/>
    </dgm:pt>
    <dgm:pt modelId="{353C5473-863C-46EE-B2F2-6800E3FA57FE}" type="pres">
      <dgm:prSet presAssocID="{A4F7CA22-A0E2-4B20-8712-295C5B612207}" presName="level" presStyleLbl="node1" presStyleIdx="2" presStyleCnt="5" custScaleY="209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44E55-20AA-4746-8BFA-B5231CC59EB1}" type="pres">
      <dgm:prSet presAssocID="{A4F7CA22-A0E2-4B20-8712-295C5B61220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B84AF3-09AB-451B-AEB0-C84992D2A222}" type="pres">
      <dgm:prSet presAssocID="{40CA44CC-0514-49C6-84ED-C3711F20A37D}" presName="Name8" presStyleCnt="0"/>
      <dgm:spPr/>
    </dgm:pt>
    <dgm:pt modelId="{DF593C98-93DF-4A13-82B7-1C67B2207CA1}" type="pres">
      <dgm:prSet presAssocID="{40CA44CC-0514-49C6-84ED-C3711F20A37D}" presName="level" presStyleLbl="node1" presStyleIdx="3" presStyleCnt="5" custAng="0" custScaleY="266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AA9E87-99EF-4057-A94A-AF4C253F5CF9}" type="pres">
      <dgm:prSet presAssocID="{40CA44CC-0514-49C6-84ED-C3711F20A37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ACB34A-8DF9-49F5-9205-62E220C0E813}" type="pres">
      <dgm:prSet presAssocID="{0CE38CBC-0270-4026-A5B4-2612C128432F}" presName="Name8" presStyleCnt="0"/>
      <dgm:spPr/>
    </dgm:pt>
    <dgm:pt modelId="{28F1E3F4-2352-432F-91BF-E04B3979A0D4}" type="pres">
      <dgm:prSet presAssocID="{0CE38CBC-0270-4026-A5B4-2612C128432F}" presName="level" presStyleLbl="node1" presStyleIdx="4" presStyleCnt="5" custLinFactNeighborX="543" custLinFactNeighborY="164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707C99-197A-4326-A8E5-DD0E0AD321FE}" type="pres">
      <dgm:prSet presAssocID="{0CE38CBC-0270-4026-A5B4-2612C128432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9A90A2-F764-4FF4-BA1A-6BB6AC2D534E}" type="presOf" srcId="{CB53EAF7-E94D-4ED6-8589-790B5B73F222}" destId="{F74DD82D-930C-445C-A2CA-201011777A30}" srcOrd="0" destOrd="0" presId="urn:microsoft.com/office/officeart/2005/8/layout/pyramid3"/>
    <dgm:cxn modelId="{E61A9034-F175-47FC-8C8A-52E7E999BAF1}" type="presOf" srcId="{40CA44CC-0514-49C6-84ED-C3711F20A37D}" destId="{F2AA9E87-99EF-4057-A94A-AF4C253F5CF9}" srcOrd="1" destOrd="0" presId="urn:microsoft.com/office/officeart/2005/8/layout/pyramid3"/>
    <dgm:cxn modelId="{B7377EA9-6EF5-4EEE-A6D3-06A112796DDF}" srcId="{CD4B583A-5D05-40F0-A26F-DC98DA3ACE73}" destId="{0CE38CBC-0270-4026-A5B4-2612C128432F}" srcOrd="4" destOrd="0" parTransId="{A31789CF-06A7-4FEA-B6DF-14082C8F1BF3}" sibTransId="{267B3B64-0CD7-42AF-B1C6-9C61D92D0037}"/>
    <dgm:cxn modelId="{B8F2F86B-5F64-492A-A644-016F301CE4AD}" srcId="{CD4B583A-5D05-40F0-A26F-DC98DA3ACE73}" destId="{CB53EAF7-E94D-4ED6-8589-790B5B73F222}" srcOrd="1" destOrd="0" parTransId="{628F1360-FFBD-4DAE-AA0B-E21A5CBFCA2B}" sibTransId="{544FF2CF-C783-445C-A84E-6BC2DAE72BEF}"/>
    <dgm:cxn modelId="{DC35491D-9B6E-45AC-BC9C-55670EFEA646}" srcId="{CD4B583A-5D05-40F0-A26F-DC98DA3ACE73}" destId="{40CA44CC-0514-49C6-84ED-C3711F20A37D}" srcOrd="3" destOrd="0" parTransId="{731E3E2B-05A5-4871-9DEF-AC07287A2E7A}" sibTransId="{8CBA580F-5CE3-4E2F-A511-91D3330192F4}"/>
    <dgm:cxn modelId="{D0DC5AF6-E221-4C2B-B8B0-9D5BC82E8E68}" type="presOf" srcId="{A4F7CA22-A0E2-4B20-8712-295C5B612207}" destId="{353C5473-863C-46EE-B2F2-6800E3FA57FE}" srcOrd="0" destOrd="0" presId="urn:microsoft.com/office/officeart/2005/8/layout/pyramid3"/>
    <dgm:cxn modelId="{78D2A7A7-7B1E-4E34-A3CD-024B2BA6FA00}" type="presOf" srcId="{40CA44CC-0514-49C6-84ED-C3711F20A37D}" destId="{DF593C98-93DF-4A13-82B7-1C67B2207CA1}" srcOrd="0" destOrd="0" presId="urn:microsoft.com/office/officeart/2005/8/layout/pyramid3"/>
    <dgm:cxn modelId="{243BCF62-8BCD-4300-A5E9-55BA9F4D3506}" type="presOf" srcId="{0CE38CBC-0270-4026-A5B4-2612C128432F}" destId="{28F1E3F4-2352-432F-91BF-E04B3979A0D4}" srcOrd="0" destOrd="0" presId="urn:microsoft.com/office/officeart/2005/8/layout/pyramid3"/>
    <dgm:cxn modelId="{E5517A8B-6C36-435A-B784-E124EEF72024}" type="presOf" srcId="{0CE38CBC-0270-4026-A5B4-2612C128432F}" destId="{68707C99-197A-4326-A8E5-DD0E0AD321FE}" srcOrd="1" destOrd="0" presId="urn:microsoft.com/office/officeart/2005/8/layout/pyramid3"/>
    <dgm:cxn modelId="{E55F0496-456F-41F4-90B2-1B52CDEB4C81}" type="presOf" srcId="{34712889-56C0-4BF5-8A48-7B649FED3B99}" destId="{B0CB335C-6C25-452D-9762-72C8812153DF}" srcOrd="1" destOrd="0" presId="urn:microsoft.com/office/officeart/2005/8/layout/pyramid3"/>
    <dgm:cxn modelId="{65AD3CD8-307B-482B-BCBA-A893325FB050}" type="presOf" srcId="{CB53EAF7-E94D-4ED6-8589-790B5B73F222}" destId="{236CA343-D52C-450E-95DF-D1AE6EB85B93}" srcOrd="1" destOrd="0" presId="urn:microsoft.com/office/officeart/2005/8/layout/pyramid3"/>
    <dgm:cxn modelId="{6DC2BBC2-4D05-426F-A4EE-F15A95FA8581}" srcId="{CD4B583A-5D05-40F0-A26F-DC98DA3ACE73}" destId="{A4F7CA22-A0E2-4B20-8712-295C5B612207}" srcOrd="2" destOrd="0" parTransId="{0A4696A1-F255-4F0B-8E7B-E82500282A15}" sibTransId="{0AB60843-92AF-4F9A-B7EB-3857E37B65BE}"/>
    <dgm:cxn modelId="{A42A72ED-0FC0-4DEE-8BFB-E4738FCC7DFB}" srcId="{CD4B583A-5D05-40F0-A26F-DC98DA3ACE73}" destId="{34712889-56C0-4BF5-8A48-7B649FED3B99}" srcOrd="0" destOrd="0" parTransId="{1DC91F53-6A30-4F25-AAA2-4CDF0CE04DB6}" sibTransId="{F3E9F8E3-6201-41CE-8E85-A3B9C54F9167}"/>
    <dgm:cxn modelId="{27BD6556-9A18-42CD-85A8-BD006D1B3782}" type="presOf" srcId="{34712889-56C0-4BF5-8A48-7B649FED3B99}" destId="{67672F85-F30A-4BB8-A5E9-2BB20602F731}" srcOrd="0" destOrd="0" presId="urn:microsoft.com/office/officeart/2005/8/layout/pyramid3"/>
    <dgm:cxn modelId="{6D6ABDD9-6D37-4C90-9539-D9EAEBE43C1F}" type="presOf" srcId="{A4F7CA22-A0E2-4B20-8712-295C5B612207}" destId="{96A44E55-20AA-4746-8BFA-B5231CC59EB1}" srcOrd="1" destOrd="0" presId="urn:microsoft.com/office/officeart/2005/8/layout/pyramid3"/>
    <dgm:cxn modelId="{A3B8A955-CCF0-487E-B009-20EEBCB0A1FE}" type="presOf" srcId="{CD4B583A-5D05-40F0-A26F-DC98DA3ACE73}" destId="{83C897F3-760D-4173-93FA-6F1A5A64CD77}" srcOrd="0" destOrd="0" presId="urn:microsoft.com/office/officeart/2005/8/layout/pyramid3"/>
    <dgm:cxn modelId="{7355F9FA-9E48-4622-8980-1EF9338805F7}" type="presParOf" srcId="{83C897F3-760D-4173-93FA-6F1A5A64CD77}" destId="{5AB0CA01-238E-461F-A576-CD0E43D4D65B}" srcOrd="0" destOrd="0" presId="urn:microsoft.com/office/officeart/2005/8/layout/pyramid3"/>
    <dgm:cxn modelId="{0CE0AFB7-B9E3-4E3A-8730-6DD0A68CD260}" type="presParOf" srcId="{5AB0CA01-238E-461F-A576-CD0E43D4D65B}" destId="{67672F85-F30A-4BB8-A5E9-2BB20602F731}" srcOrd="0" destOrd="0" presId="urn:microsoft.com/office/officeart/2005/8/layout/pyramid3"/>
    <dgm:cxn modelId="{45CE77A6-77BB-49A4-98F8-493C95F0296B}" type="presParOf" srcId="{5AB0CA01-238E-461F-A576-CD0E43D4D65B}" destId="{B0CB335C-6C25-452D-9762-72C8812153DF}" srcOrd="1" destOrd="0" presId="urn:microsoft.com/office/officeart/2005/8/layout/pyramid3"/>
    <dgm:cxn modelId="{1F679AEE-24A4-4F0B-9E54-CB41E8991528}" type="presParOf" srcId="{83C897F3-760D-4173-93FA-6F1A5A64CD77}" destId="{CAFBE35E-C077-4359-A9E3-2D82C6FC545A}" srcOrd="1" destOrd="0" presId="urn:microsoft.com/office/officeart/2005/8/layout/pyramid3"/>
    <dgm:cxn modelId="{36D41BF7-549D-4DC1-91D5-4619CFD8BE6C}" type="presParOf" srcId="{CAFBE35E-C077-4359-A9E3-2D82C6FC545A}" destId="{F74DD82D-930C-445C-A2CA-201011777A30}" srcOrd="0" destOrd="0" presId="urn:microsoft.com/office/officeart/2005/8/layout/pyramid3"/>
    <dgm:cxn modelId="{86DBD2BB-8865-4468-92B4-4D00AA101A0A}" type="presParOf" srcId="{CAFBE35E-C077-4359-A9E3-2D82C6FC545A}" destId="{236CA343-D52C-450E-95DF-D1AE6EB85B93}" srcOrd="1" destOrd="0" presId="urn:microsoft.com/office/officeart/2005/8/layout/pyramid3"/>
    <dgm:cxn modelId="{FF5EECF0-3723-4C13-BAA4-EFC82ACA6680}" type="presParOf" srcId="{83C897F3-760D-4173-93FA-6F1A5A64CD77}" destId="{7FF83258-BC4D-4C5F-A081-F96E6FBD7E32}" srcOrd="2" destOrd="0" presId="urn:microsoft.com/office/officeart/2005/8/layout/pyramid3"/>
    <dgm:cxn modelId="{21BC6440-0026-4220-89E0-5987C52C7BB0}" type="presParOf" srcId="{7FF83258-BC4D-4C5F-A081-F96E6FBD7E32}" destId="{353C5473-863C-46EE-B2F2-6800E3FA57FE}" srcOrd="0" destOrd="0" presId="urn:microsoft.com/office/officeart/2005/8/layout/pyramid3"/>
    <dgm:cxn modelId="{246F63C5-B635-4C30-8CB5-B98A582A2527}" type="presParOf" srcId="{7FF83258-BC4D-4C5F-A081-F96E6FBD7E32}" destId="{96A44E55-20AA-4746-8BFA-B5231CC59EB1}" srcOrd="1" destOrd="0" presId="urn:microsoft.com/office/officeart/2005/8/layout/pyramid3"/>
    <dgm:cxn modelId="{60DFFD1D-6B77-465C-A734-939559AB3666}" type="presParOf" srcId="{83C897F3-760D-4173-93FA-6F1A5A64CD77}" destId="{16B84AF3-09AB-451B-AEB0-C84992D2A222}" srcOrd="3" destOrd="0" presId="urn:microsoft.com/office/officeart/2005/8/layout/pyramid3"/>
    <dgm:cxn modelId="{C1E284B0-6579-4FAA-B649-F7B1832AF421}" type="presParOf" srcId="{16B84AF3-09AB-451B-AEB0-C84992D2A222}" destId="{DF593C98-93DF-4A13-82B7-1C67B2207CA1}" srcOrd="0" destOrd="0" presId="urn:microsoft.com/office/officeart/2005/8/layout/pyramid3"/>
    <dgm:cxn modelId="{309711B1-D0E1-4907-A71E-30856D2F6A03}" type="presParOf" srcId="{16B84AF3-09AB-451B-AEB0-C84992D2A222}" destId="{F2AA9E87-99EF-4057-A94A-AF4C253F5CF9}" srcOrd="1" destOrd="0" presId="urn:microsoft.com/office/officeart/2005/8/layout/pyramid3"/>
    <dgm:cxn modelId="{8BDE79F0-EBFF-48FC-AF49-B3D49AFA76E8}" type="presParOf" srcId="{83C897F3-760D-4173-93FA-6F1A5A64CD77}" destId="{0BACB34A-8DF9-49F5-9205-62E220C0E813}" srcOrd="4" destOrd="0" presId="urn:microsoft.com/office/officeart/2005/8/layout/pyramid3"/>
    <dgm:cxn modelId="{DB98064C-EC64-4BB2-BFD7-F047760436E5}" type="presParOf" srcId="{0BACB34A-8DF9-49F5-9205-62E220C0E813}" destId="{28F1E3F4-2352-432F-91BF-E04B3979A0D4}" srcOrd="0" destOrd="0" presId="urn:microsoft.com/office/officeart/2005/8/layout/pyramid3"/>
    <dgm:cxn modelId="{F38B8E83-C57F-4931-8809-6FA26C9B5404}" type="presParOf" srcId="{0BACB34A-8DF9-49F5-9205-62E220C0E813}" destId="{68707C99-197A-4326-A8E5-DD0E0AD321FE}" srcOrd="1" destOrd="0" presId="urn:microsoft.com/office/officeart/2005/8/layout/pyramid3"/>
  </dgm:cxnLst>
  <dgm:bg>
    <a:blipFill>
      <a:blip xmlns:r="http://schemas.openxmlformats.org/officeDocument/2006/relationships" r:embed="rId1"/>
      <a:tile tx="0" ty="0" sx="100000" sy="100000" flip="none" algn="tl"/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A22BAD-C658-4C0F-BB5C-CC9577D174E2}" type="doc">
      <dgm:prSet loTypeId="urn:microsoft.com/office/officeart/2011/layout/HexagonRadial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0B3EB7-5EF3-4994-8AC3-91E943156023}">
      <dgm:prSet phldrT="[Текст]"/>
      <dgm:spPr/>
      <dgm:t>
        <a:bodyPr/>
        <a:lstStyle/>
        <a:p>
          <a:r>
            <a:rPr lang="ru-RU" dirty="0" smtClean="0"/>
            <a:t>Побуждающий к гипотезам диалог</a:t>
          </a:r>
          <a:endParaRPr lang="ru-RU" dirty="0"/>
        </a:p>
      </dgm:t>
    </dgm:pt>
    <dgm:pt modelId="{67C2C78F-2CEF-4253-87D4-CC26FA990271}" type="parTrans" cxnId="{4AB7D910-01CB-4ED8-8792-38E221B20F19}">
      <dgm:prSet/>
      <dgm:spPr/>
      <dgm:t>
        <a:bodyPr/>
        <a:lstStyle/>
        <a:p>
          <a:endParaRPr lang="ru-RU"/>
        </a:p>
      </dgm:t>
    </dgm:pt>
    <dgm:pt modelId="{90CF7DE4-84CC-4FC5-9586-A67AC3BE674B}" type="sibTrans" cxnId="{4AB7D910-01CB-4ED8-8792-38E221B20F19}">
      <dgm:prSet/>
      <dgm:spPr/>
      <dgm:t>
        <a:bodyPr/>
        <a:lstStyle/>
        <a:p>
          <a:endParaRPr lang="ru-RU"/>
        </a:p>
      </dgm:t>
    </dgm:pt>
    <dgm:pt modelId="{E89550D9-B39C-4C10-AE1B-0B665CC56519}">
      <dgm:prSet phldrT="[Текст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Согласны ли вы с данной гипотезой?</a:t>
          </a:r>
        </a:p>
        <a:p>
          <a:r>
            <a:rPr lang="ru-RU" dirty="0" smtClean="0">
              <a:solidFill>
                <a:schemeClr val="tx1"/>
              </a:solidFill>
            </a:rPr>
            <a:t>Почему?</a:t>
          </a:r>
          <a:endParaRPr lang="ru-RU" dirty="0">
            <a:solidFill>
              <a:schemeClr val="tx1"/>
            </a:solidFill>
          </a:endParaRPr>
        </a:p>
      </dgm:t>
    </dgm:pt>
    <dgm:pt modelId="{ACCD3F12-5125-4D8A-B483-368500F28FAA}" type="parTrans" cxnId="{047131D4-9D5A-4F65-95C9-1395D9B9E5C3}">
      <dgm:prSet/>
      <dgm:spPr/>
      <dgm:t>
        <a:bodyPr/>
        <a:lstStyle/>
        <a:p>
          <a:endParaRPr lang="ru-RU"/>
        </a:p>
      </dgm:t>
    </dgm:pt>
    <dgm:pt modelId="{B2C39E78-F82E-43B8-95E0-76550E477BDF}" type="sibTrans" cxnId="{047131D4-9D5A-4F65-95C9-1395D9B9E5C3}">
      <dgm:prSet/>
      <dgm:spPr/>
      <dgm:t>
        <a:bodyPr/>
        <a:lstStyle/>
        <a:p>
          <a:endParaRPr lang="ru-RU"/>
        </a:p>
      </dgm:t>
    </dgm:pt>
    <dgm:pt modelId="{51D4788A-3497-4CD8-974B-A54DB9143B8B}">
      <dgm:prSet phldrT="[Текст]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dirty="0" smtClean="0"/>
            <a:t>Как можно проверить эту гипотезу?</a:t>
          </a:r>
          <a:endParaRPr lang="ru-RU" dirty="0"/>
        </a:p>
      </dgm:t>
    </dgm:pt>
    <dgm:pt modelId="{B5F28D1C-0E35-485B-8FD8-D1E84621FC1F}" type="parTrans" cxnId="{05BABFF6-35C2-4B75-9AFF-B8C1A9693CCF}">
      <dgm:prSet/>
      <dgm:spPr/>
      <dgm:t>
        <a:bodyPr/>
        <a:lstStyle/>
        <a:p>
          <a:endParaRPr lang="ru-RU"/>
        </a:p>
      </dgm:t>
    </dgm:pt>
    <dgm:pt modelId="{BF9D96EA-0A4E-4935-B1D3-A2C2AA909D05}" type="sibTrans" cxnId="{05BABFF6-35C2-4B75-9AFF-B8C1A9693CCF}">
      <dgm:prSet/>
      <dgm:spPr/>
      <dgm:t>
        <a:bodyPr/>
        <a:lstStyle/>
        <a:p>
          <a:endParaRPr lang="ru-RU"/>
        </a:p>
      </dgm:t>
    </dgm:pt>
    <dgm:pt modelId="{AA3F0E67-5B46-4875-9285-9B4B01ECC147}">
      <dgm:prSet phldrT="[Текст]"/>
      <dgm:spPr>
        <a:solidFill>
          <a:srgbClr val="D7EA22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?</a:t>
          </a:r>
          <a:endParaRPr lang="ru-RU" dirty="0">
            <a:solidFill>
              <a:schemeClr val="tx1"/>
            </a:solidFill>
          </a:endParaRPr>
        </a:p>
      </dgm:t>
    </dgm:pt>
    <dgm:pt modelId="{90EB3C99-262B-4BBC-9FB7-3909C6AB937B}" type="parTrans" cxnId="{E9E5DF1B-9B0C-426E-9DFC-4A9DE5271F53}">
      <dgm:prSet/>
      <dgm:spPr/>
      <dgm:t>
        <a:bodyPr/>
        <a:lstStyle/>
        <a:p>
          <a:endParaRPr lang="ru-RU"/>
        </a:p>
      </dgm:t>
    </dgm:pt>
    <dgm:pt modelId="{287E5DAC-DCC5-4BFF-994D-7F88301E957A}" type="sibTrans" cxnId="{E9E5DF1B-9B0C-426E-9DFC-4A9DE5271F53}">
      <dgm:prSet/>
      <dgm:spPr/>
      <dgm:t>
        <a:bodyPr/>
        <a:lstStyle/>
        <a:p>
          <a:endParaRPr lang="ru-RU"/>
        </a:p>
      </dgm:t>
    </dgm:pt>
    <dgm:pt modelId="{29FD79A2-D700-479B-9DF1-33C906387DE9}">
      <dgm:prSet phldrT="[Текст]"/>
      <dgm:spPr>
        <a:solidFill>
          <a:srgbClr val="5D82AF"/>
        </a:solidFill>
      </dgm:spPr>
      <dgm:t>
        <a:bodyPr/>
        <a:lstStyle/>
        <a:p>
          <a:r>
            <a:rPr lang="ru-RU" dirty="0" smtClean="0"/>
            <a:t>Подводящий диалог без проблемы</a:t>
          </a:r>
          <a:endParaRPr lang="ru-RU" dirty="0"/>
        </a:p>
      </dgm:t>
    </dgm:pt>
    <dgm:pt modelId="{6C4FAC73-6815-4796-B26E-AEDC82A86175}" type="parTrans" cxnId="{BA51D6E0-2264-499C-A88E-CE2FEC7FA3A8}">
      <dgm:prSet/>
      <dgm:spPr/>
      <dgm:t>
        <a:bodyPr/>
        <a:lstStyle/>
        <a:p>
          <a:endParaRPr lang="ru-RU"/>
        </a:p>
      </dgm:t>
    </dgm:pt>
    <dgm:pt modelId="{9CC2679C-EEFF-4825-97CB-2248AC3B8667}" type="sibTrans" cxnId="{BA51D6E0-2264-499C-A88E-CE2FEC7FA3A8}">
      <dgm:prSet/>
      <dgm:spPr/>
      <dgm:t>
        <a:bodyPr/>
        <a:lstStyle/>
        <a:p>
          <a:endParaRPr lang="ru-RU"/>
        </a:p>
      </dgm:t>
    </dgm:pt>
    <dgm:pt modelId="{A0E3348F-2678-4F03-ACB4-68977F675251}">
      <dgm:prSet phldrT="[Текст]"/>
      <dgm:spPr>
        <a:solidFill>
          <a:srgbClr val="FF66FF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Подводящий диалог</a:t>
          </a:r>
          <a:endParaRPr lang="ru-RU" dirty="0">
            <a:solidFill>
              <a:schemeClr val="tx1"/>
            </a:solidFill>
          </a:endParaRPr>
        </a:p>
      </dgm:t>
    </dgm:pt>
    <dgm:pt modelId="{22289C25-5BA4-46EC-9444-A2F90E0A27F4}" type="parTrans" cxnId="{DFDC284A-CE15-4887-865F-4BB10890E96A}">
      <dgm:prSet/>
      <dgm:spPr/>
      <dgm:t>
        <a:bodyPr/>
        <a:lstStyle/>
        <a:p>
          <a:endParaRPr lang="ru-RU"/>
        </a:p>
      </dgm:t>
    </dgm:pt>
    <dgm:pt modelId="{FB4061EF-04F3-40FC-BBDC-9B4B229D1456}" type="sibTrans" cxnId="{DFDC284A-CE15-4887-865F-4BB10890E96A}">
      <dgm:prSet/>
      <dgm:spPr/>
      <dgm:t>
        <a:bodyPr/>
        <a:lstStyle/>
        <a:p>
          <a:endParaRPr lang="ru-RU"/>
        </a:p>
      </dgm:t>
    </dgm:pt>
    <dgm:pt modelId="{F485A845-29AE-4636-92B3-CA14D661F88A}">
      <dgm:prSet phldrT="[Текст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dirty="0" smtClean="0"/>
            <a:t>Какие есть гипотезы?</a:t>
          </a:r>
          <a:endParaRPr lang="ru-RU" dirty="0"/>
        </a:p>
      </dgm:t>
    </dgm:pt>
    <dgm:pt modelId="{CF67FEA7-D5F4-44AD-8151-9A49B0C9BE70}" type="parTrans" cxnId="{D32FEAD7-6464-478F-952B-137C5FD4B046}">
      <dgm:prSet/>
      <dgm:spPr/>
      <dgm:t>
        <a:bodyPr/>
        <a:lstStyle/>
        <a:p>
          <a:endParaRPr lang="ru-RU"/>
        </a:p>
      </dgm:t>
    </dgm:pt>
    <dgm:pt modelId="{C0E8B4E5-D9A5-4474-9569-7703A413CE81}" type="sibTrans" cxnId="{D32FEAD7-6464-478F-952B-137C5FD4B046}">
      <dgm:prSet/>
      <dgm:spPr/>
      <dgm:t>
        <a:bodyPr/>
        <a:lstStyle/>
        <a:p>
          <a:endParaRPr lang="ru-RU"/>
        </a:p>
      </dgm:t>
    </dgm:pt>
    <dgm:pt modelId="{AD0A8922-3CD5-470A-B60E-CC6B1CBF3B17}" type="pres">
      <dgm:prSet presAssocID="{E6A22BAD-C658-4C0F-BB5C-CC9577D174E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1DC4778-CA44-4942-9CE3-5759EA3E7C6C}" type="pres">
      <dgm:prSet presAssocID="{E00B3EB7-5EF3-4994-8AC3-91E943156023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31364D5E-63EA-461C-AB7D-1FF007E124FB}" type="pres">
      <dgm:prSet presAssocID="{E89550D9-B39C-4C10-AE1B-0B665CC56519}" presName="Accent1" presStyleCnt="0"/>
      <dgm:spPr/>
    </dgm:pt>
    <dgm:pt modelId="{E3620968-6DC4-4F7A-B557-D2DC8CDF93E5}" type="pres">
      <dgm:prSet presAssocID="{E89550D9-B39C-4C10-AE1B-0B665CC56519}" presName="Accent" presStyleLbl="bgShp" presStyleIdx="0" presStyleCnt="6"/>
      <dgm:spPr/>
    </dgm:pt>
    <dgm:pt modelId="{7D25A185-3978-424D-B94E-3225583CD169}" type="pres">
      <dgm:prSet presAssocID="{E89550D9-B39C-4C10-AE1B-0B665CC56519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B91F3B-18BC-47FC-99F0-5EC26B587EE3}" type="pres">
      <dgm:prSet presAssocID="{51D4788A-3497-4CD8-974B-A54DB9143B8B}" presName="Accent2" presStyleCnt="0"/>
      <dgm:spPr/>
    </dgm:pt>
    <dgm:pt modelId="{F5CF1390-0B8C-41E3-9E0E-5F9CBEC7B550}" type="pres">
      <dgm:prSet presAssocID="{51D4788A-3497-4CD8-974B-A54DB9143B8B}" presName="Accent" presStyleLbl="bgShp" presStyleIdx="1" presStyleCnt="6"/>
      <dgm:spPr/>
    </dgm:pt>
    <dgm:pt modelId="{6182FF47-C1B7-410C-9C74-E54311D390C1}" type="pres">
      <dgm:prSet presAssocID="{51D4788A-3497-4CD8-974B-A54DB9143B8B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66F701-CDAE-411E-9392-5A8C98EACC54}" type="pres">
      <dgm:prSet presAssocID="{AA3F0E67-5B46-4875-9285-9B4B01ECC147}" presName="Accent3" presStyleCnt="0"/>
      <dgm:spPr/>
    </dgm:pt>
    <dgm:pt modelId="{92859C09-6ABC-4E8D-8516-FAA3DEFAD3DE}" type="pres">
      <dgm:prSet presAssocID="{AA3F0E67-5B46-4875-9285-9B4B01ECC147}" presName="Accent" presStyleLbl="bgShp" presStyleIdx="2" presStyleCnt="6"/>
      <dgm:spPr/>
    </dgm:pt>
    <dgm:pt modelId="{E6FD79C6-50BC-4FA1-84C9-54027A12606C}" type="pres">
      <dgm:prSet presAssocID="{AA3F0E67-5B46-4875-9285-9B4B01ECC147}" presName="Child3" presStyleLbl="node1" presStyleIdx="2" presStyleCnt="6" custLinFactNeighborX="3800" custLinFactNeighborY="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BDFDAA-1D74-459E-B000-1FD7950DB09A}" type="pres">
      <dgm:prSet presAssocID="{29FD79A2-D700-479B-9DF1-33C906387DE9}" presName="Accent4" presStyleCnt="0"/>
      <dgm:spPr/>
    </dgm:pt>
    <dgm:pt modelId="{63B80ECB-AC82-438C-ACBB-133F3B69314B}" type="pres">
      <dgm:prSet presAssocID="{29FD79A2-D700-479B-9DF1-33C906387DE9}" presName="Accent" presStyleLbl="bgShp" presStyleIdx="3" presStyleCnt="6"/>
      <dgm:spPr/>
    </dgm:pt>
    <dgm:pt modelId="{8C5337A3-0039-4D27-B069-37E4D8F67639}" type="pres">
      <dgm:prSet presAssocID="{29FD79A2-D700-479B-9DF1-33C906387DE9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25C5F2-FF80-4BD3-9F4B-BB9D5E01B088}" type="pres">
      <dgm:prSet presAssocID="{A0E3348F-2678-4F03-ACB4-68977F675251}" presName="Accent5" presStyleCnt="0"/>
      <dgm:spPr/>
    </dgm:pt>
    <dgm:pt modelId="{7AAEC669-94B6-4BF8-A144-BDBC09204BA8}" type="pres">
      <dgm:prSet presAssocID="{A0E3348F-2678-4F03-ACB4-68977F675251}" presName="Accent" presStyleLbl="bgShp" presStyleIdx="4" presStyleCnt="6"/>
      <dgm:spPr/>
    </dgm:pt>
    <dgm:pt modelId="{006A78CD-C621-4442-A149-7EB48A51FD57}" type="pres">
      <dgm:prSet presAssocID="{A0E3348F-2678-4F03-ACB4-68977F675251}" presName="Child5" presStyleLbl="node1" presStyleIdx="4" presStyleCnt="6" custLinFactNeighborX="-10992" custLinFactNeighborY="-43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3BBB00-00FA-4DE2-9A15-BC53F264CE5C}" type="pres">
      <dgm:prSet presAssocID="{F485A845-29AE-4636-92B3-CA14D661F88A}" presName="Accent6" presStyleCnt="0"/>
      <dgm:spPr/>
    </dgm:pt>
    <dgm:pt modelId="{91474CAC-F289-4734-A911-03EF5F7DE0BE}" type="pres">
      <dgm:prSet presAssocID="{F485A845-29AE-4636-92B3-CA14D661F88A}" presName="Accent" presStyleLbl="bgShp" presStyleIdx="5" presStyleCnt="6"/>
      <dgm:spPr/>
    </dgm:pt>
    <dgm:pt modelId="{3D9D83A2-9C5C-4A1C-AD43-238A9DC3E313}" type="pres">
      <dgm:prSet presAssocID="{F485A845-29AE-4636-92B3-CA14D661F88A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24A472-E34E-4B32-BA32-54DC5BBAF14F}" type="presOf" srcId="{29FD79A2-D700-479B-9DF1-33C906387DE9}" destId="{8C5337A3-0039-4D27-B069-37E4D8F67639}" srcOrd="0" destOrd="0" presId="urn:microsoft.com/office/officeart/2011/layout/HexagonRadial"/>
    <dgm:cxn modelId="{804E5092-E1CE-43D7-9B43-E12A60B0E393}" type="presOf" srcId="{AA3F0E67-5B46-4875-9285-9B4B01ECC147}" destId="{E6FD79C6-50BC-4FA1-84C9-54027A12606C}" srcOrd="0" destOrd="0" presId="urn:microsoft.com/office/officeart/2011/layout/HexagonRadial"/>
    <dgm:cxn modelId="{BA51D6E0-2264-499C-A88E-CE2FEC7FA3A8}" srcId="{E00B3EB7-5EF3-4994-8AC3-91E943156023}" destId="{29FD79A2-D700-479B-9DF1-33C906387DE9}" srcOrd="3" destOrd="0" parTransId="{6C4FAC73-6815-4796-B26E-AEDC82A86175}" sibTransId="{9CC2679C-EEFF-4825-97CB-2248AC3B8667}"/>
    <dgm:cxn modelId="{05BABFF6-35C2-4B75-9AFF-B8C1A9693CCF}" srcId="{E00B3EB7-5EF3-4994-8AC3-91E943156023}" destId="{51D4788A-3497-4CD8-974B-A54DB9143B8B}" srcOrd="1" destOrd="0" parTransId="{B5F28D1C-0E35-485B-8FD8-D1E84621FC1F}" sibTransId="{BF9D96EA-0A4E-4935-B1D3-A2C2AA909D05}"/>
    <dgm:cxn modelId="{E9E5DF1B-9B0C-426E-9DFC-4A9DE5271F53}" srcId="{E00B3EB7-5EF3-4994-8AC3-91E943156023}" destId="{AA3F0E67-5B46-4875-9285-9B4B01ECC147}" srcOrd="2" destOrd="0" parTransId="{90EB3C99-262B-4BBC-9FB7-3909C6AB937B}" sibTransId="{287E5DAC-DCC5-4BFF-994D-7F88301E957A}"/>
    <dgm:cxn modelId="{D32FEAD7-6464-478F-952B-137C5FD4B046}" srcId="{E00B3EB7-5EF3-4994-8AC3-91E943156023}" destId="{F485A845-29AE-4636-92B3-CA14D661F88A}" srcOrd="5" destOrd="0" parTransId="{CF67FEA7-D5F4-44AD-8151-9A49B0C9BE70}" sibTransId="{C0E8B4E5-D9A5-4474-9569-7703A413CE81}"/>
    <dgm:cxn modelId="{D4E587C9-0181-48EF-97D1-BC4ADFBAD61A}" type="presOf" srcId="{A0E3348F-2678-4F03-ACB4-68977F675251}" destId="{006A78CD-C621-4442-A149-7EB48A51FD57}" srcOrd="0" destOrd="0" presId="urn:microsoft.com/office/officeart/2011/layout/HexagonRadial"/>
    <dgm:cxn modelId="{237F1E94-F8DD-48F7-8D13-FFDAC9DE9FD7}" type="presOf" srcId="{E6A22BAD-C658-4C0F-BB5C-CC9577D174E2}" destId="{AD0A8922-3CD5-470A-B60E-CC6B1CBF3B17}" srcOrd="0" destOrd="0" presId="urn:microsoft.com/office/officeart/2011/layout/HexagonRadial"/>
    <dgm:cxn modelId="{F54D8AB6-1109-49B9-BA3A-C93CE2008482}" type="presOf" srcId="{51D4788A-3497-4CD8-974B-A54DB9143B8B}" destId="{6182FF47-C1B7-410C-9C74-E54311D390C1}" srcOrd="0" destOrd="0" presId="urn:microsoft.com/office/officeart/2011/layout/HexagonRadial"/>
    <dgm:cxn modelId="{047131D4-9D5A-4F65-95C9-1395D9B9E5C3}" srcId="{E00B3EB7-5EF3-4994-8AC3-91E943156023}" destId="{E89550D9-B39C-4C10-AE1B-0B665CC56519}" srcOrd="0" destOrd="0" parTransId="{ACCD3F12-5125-4D8A-B483-368500F28FAA}" sibTransId="{B2C39E78-F82E-43B8-95E0-76550E477BDF}"/>
    <dgm:cxn modelId="{EE735352-F742-4B16-ACFA-3E9F3C842B82}" type="presOf" srcId="{E00B3EB7-5EF3-4994-8AC3-91E943156023}" destId="{B1DC4778-CA44-4942-9CE3-5759EA3E7C6C}" srcOrd="0" destOrd="0" presId="urn:microsoft.com/office/officeart/2011/layout/HexagonRadial"/>
    <dgm:cxn modelId="{4AB7D910-01CB-4ED8-8792-38E221B20F19}" srcId="{E6A22BAD-C658-4C0F-BB5C-CC9577D174E2}" destId="{E00B3EB7-5EF3-4994-8AC3-91E943156023}" srcOrd="0" destOrd="0" parTransId="{67C2C78F-2CEF-4253-87D4-CC26FA990271}" sibTransId="{90CF7DE4-84CC-4FC5-9586-A67AC3BE674B}"/>
    <dgm:cxn modelId="{90C5D759-A250-4AD3-8C6C-79BEFDF9FEAA}" type="presOf" srcId="{E89550D9-B39C-4C10-AE1B-0B665CC56519}" destId="{7D25A185-3978-424D-B94E-3225583CD169}" srcOrd="0" destOrd="0" presId="urn:microsoft.com/office/officeart/2011/layout/HexagonRadial"/>
    <dgm:cxn modelId="{DFDC284A-CE15-4887-865F-4BB10890E96A}" srcId="{E00B3EB7-5EF3-4994-8AC3-91E943156023}" destId="{A0E3348F-2678-4F03-ACB4-68977F675251}" srcOrd="4" destOrd="0" parTransId="{22289C25-5BA4-46EC-9444-A2F90E0A27F4}" sibTransId="{FB4061EF-04F3-40FC-BBDC-9B4B229D1456}"/>
    <dgm:cxn modelId="{4E902C57-73C3-4A14-984A-9128A5163B8F}" type="presOf" srcId="{F485A845-29AE-4636-92B3-CA14D661F88A}" destId="{3D9D83A2-9C5C-4A1C-AD43-238A9DC3E313}" srcOrd="0" destOrd="0" presId="urn:microsoft.com/office/officeart/2011/layout/HexagonRadial"/>
    <dgm:cxn modelId="{F22B9D4F-9F67-4097-ACF3-0163B23BE298}" type="presParOf" srcId="{AD0A8922-3CD5-470A-B60E-CC6B1CBF3B17}" destId="{B1DC4778-CA44-4942-9CE3-5759EA3E7C6C}" srcOrd="0" destOrd="0" presId="urn:microsoft.com/office/officeart/2011/layout/HexagonRadial"/>
    <dgm:cxn modelId="{67DE794A-4A5E-4579-B639-97D787AB7D75}" type="presParOf" srcId="{AD0A8922-3CD5-470A-B60E-CC6B1CBF3B17}" destId="{31364D5E-63EA-461C-AB7D-1FF007E124FB}" srcOrd="1" destOrd="0" presId="urn:microsoft.com/office/officeart/2011/layout/HexagonRadial"/>
    <dgm:cxn modelId="{F0830E2E-3218-4E5E-88C9-B8E4930A49C3}" type="presParOf" srcId="{31364D5E-63EA-461C-AB7D-1FF007E124FB}" destId="{E3620968-6DC4-4F7A-B557-D2DC8CDF93E5}" srcOrd="0" destOrd="0" presId="urn:microsoft.com/office/officeart/2011/layout/HexagonRadial"/>
    <dgm:cxn modelId="{73BACCF9-A38F-418A-B16F-5780FB8EB2E3}" type="presParOf" srcId="{AD0A8922-3CD5-470A-B60E-CC6B1CBF3B17}" destId="{7D25A185-3978-424D-B94E-3225583CD169}" srcOrd="2" destOrd="0" presId="urn:microsoft.com/office/officeart/2011/layout/HexagonRadial"/>
    <dgm:cxn modelId="{A586C9F4-9FDA-4810-8679-4E4124853064}" type="presParOf" srcId="{AD0A8922-3CD5-470A-B60E-CC6B1CBF3B17}" destId="{24B91F3B-18BC-47FC-99F0-5EC26B587EE3}" srcOrd="3" destOrd="0" presId="urn:microsoft.com/office/officeart/2011/layout/HexagonRadial"/>
    <dgm:cxn modelId="{67E2D136-6342-4E6B-AE98-58BD78A5E183}" type="presParOf" srcId="{24B91F3B-18BC-47FC-99F0-5EC26B587EE3}" destId="{F5CF1390-0B8C-41E3-9E0E-5F9CBEC7B550}" srcOrd="0" destOrd="0" presId="urn:microsoft.com/office/officeart/2011/layout/HexagonRadial"/>
    <dgm:cxn modelId="{509BFE67-A384-4F65-B7D3-ABC6AD86B964}" type="presParOf" srcId="{AD0A8922-3CD5-470A-B60E-CC6B1CBF3B17}" destId="{6182FF47-C1B7-410C-9C74-E54311D390C1}" srcOrd="4" destOrd="0" presId="urn:microsoft.com/office/officeart/2011/layout/HexagonRadial"/>
    <dgm:cxn modelId="{BBCE1665-E739-46CC-BAAF-47CAEF15034E}" type="presParOf" srcId="{AD0A8922-3CD5-470A-B60E-CC6B1CBF3B17}" destId="{9866F701-CDAE-411E-9392-5A8C98EACC54}" srcOrd="5" destOrd="0" presId="urn:microsoft.com/office/officeart/2011/layout/HexagonRadial"/>
    <dgm:cxn modelId="{CD38D7B4-0F66-434F-A7B8-4D7FB61EEDB9}" type="presParOf" srcId="{9866F701-CDAE-411E-9392-5A8C98EACC54}" destId="{92859C09-6ABC-4E8D-8516-FAA3DEFAD3DE}" srcOrd="0" destOrd="0" presId="urn:microsoft.com/office/officeart/2011/layout/HexagonRadial"/>
    <dgm:cxn modelId="{9054B26D-4C26-456B-9466-4755261EBF76}" type="presParOf" srcId="{AD0A8922-3CD5-470A-B60E-CC6B1CBF3B17}" destId="{E6FD79C6-50BC-4FA1-84C9-54027A12606C}" srcOrd="6" destOrd="0" presId="urn:microsoft.com/office/officeart/2011/layout/HexagonRadial"/>
    <dgm:cxn modelId="{F75400A9-E1CE-41AD-8F1A-069B8C761167}" type="presParOf" srcId="{AD0A8922-3CD5-470A-B60E-CC6B1CBF3B17}" destId="{ADBDFDAA-1D74-459E-B000-1FD7950DB09A}" srcOrd="7" destOrd="0" presId="urn:microsoft.com/office/officeart/2011/layout/HexagonRadial"/>
    <dgm:cxn modelId="{4E38D366-D815-47C1-83B4-9D576FFB34C8}" type="presParOf" srcId="{ADBDFDAA-1D74-459E-B000-1FD7950DB09A}" destId="{63B80ECB-AC82-438C-ACBB-133F3B69314B}" srcOrd="0" destOrd="0" presId="urn:microsoft.com/office/officeart/2011/layout/HexagonRadial"/>
    <dgm:cxn modelId="{6B0DE70C-2005-4547-957E-E067DAE6D5A4}" type="presParOf" srcId="{AD0A8922-3CD5-470A-B60E-CC6B1CBF3B17}" destId="{8C5337A3-0039-4D27-B069-37E4D8F67639}" srcOrd="8" destOrd="0" presId="urn:microsoft.com/office/officeart/2011/layout/HexagonRadial"/>
    <dgm:cxn modelId="{C2F1A2A1-9C8D-4D69-9973-83A89CDFAB37}" type="presParOf" srcId="{AD0A8922-3CD5-470A-B60E-CC6B1CBF3B17}" destId="{D525C5F2-FF80-4BD3-9F4B-BB9D5E01B088}" srcOrd="9" destOrd="0" presId="urn:microsoft.com/office/officeart/2011/layout/HexagonRadial"/>
    <dgm:cxn modelId="{E6B8C94A-B635-414C-B613-48B4F8892E14}" type="presParOf" srcId="{D525C5F2-FF80-4BD3-9F4B-BB9D5E01B088}" destId="{7AAEC669-94B6-4BF8-A144-BDBC09204BA8}" srcOrd="0" destOrd="0" presId="urn:microsoft.com/office/officeart/2011/layout/HexagonRadial"/>
    <dgm:cxn modelId="{F44E70A8-634E-42F2-B9A1-C11433472BB0}" type="presParOf" srcId="{AD0A8922-3CD5-470A-B60E-CC6B1CBF3B17}" destId="{006A78CD-C621-4442-A149-7EB48A51FD57}" srcOrd="10" destOrd="0" presId="urn:microsoft.com/office/officeart/2011/layout/HexagonRadial"/>
    <dgm:cxn modelId="{A8AF0559-4651-4577-8C15-01C7B6C69CE6}" type="presParOf" srcId="{AD0A8922-3CD5-470A-B60E-CC6B1CBF3B17}" destId="{013BBB00-00FA-4DE2-9A15-BC53F264CE5C}" srcOrd="11" destOrd="0" presId="urn:microsoft.com/office/officeart/2011/layout/HexagonRadial"/>
    <dgm:cxn modelId="{BECB8388-8EFE-4BB1-9D95-66A565320EF8}" type="presParOf" srcId="{013BBB00-00FA-4DE2-9A15-BC53F264CE5C}" destId="{91474CAC-F289-4734-A911-03EF5F7DE0BE}" srcOrd="0" destOrd="0" presId="urn:microsoft.com/office/officeart/2011/layout/HexagonRadial"/>
    <dgm:cxn modelId="{6B134AF3-BA5C-4AC1-9B71-51AFA4D8DCD4}" type="presParOf" srcId="{AD0A8922-3CD5-470A-B60E-CC6B1CBF3B17}" destId="{3D9D83A2-9C5C-4A1C-AD43-238A9DC3E313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7BBD26D-2FE3-4AAE-817A-DC1DEEAE556F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6558EE-04F2-4749-8169-22A4F0ECB982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2000" dirty="0" smtClean="0"/>
            <a:t>Эпиграф</a:t>
          </a:r>
          <a:endParaRPr lang="ru-RU" sz="2000" dirty="0"/>
        </a:p>
      </dgm:t>
    </dgm:pt>
    <dgm:pt modelId="{6B402F35-A2EC-40ED-BA26-0AE0224A0684}" type="parTrans" cxnId="{5235F43D-330E-40AC-B933-D516B587E30C}">
      <dgm:prSet/>
      <dgm:spPr/>
      <dgm:t>
        <a:bodyPr/>
        <a:lstStyle/>
        <a:p>
          <a:endParaRPr lang="ru-RU"/>
        </a:p>
      </dgm:t>
    </dgm:pt>
    <dgm:pt modelId="{1A36EB40-C417-4686-BA97-47E00ED4A2F7}" type="sibTrans" cxnId="{5235F43D-330E-40AC-B933-D516B587E30C}">
      <dgm:prSet/>
      <dgm:spPr/>
      <dgm:t>
        <a:bodyPr/>
        <a:lstStyle/>
        <a:p>
          <a:endParaRPr lang="ru-RU"/>
        </a:p>
      </dgm:t>
    </dgm:pt>
    <dgm:pt modelId="{50AE9FA8-892D-4EE0-A4CD-47EB41E32F08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2400" dirty="0" smtClean="0"/>
            <a:t>загадка</a:t>
          </a:r>
          <a:endParaRPr lang="ru-RU" sz="2400" dirty="0"/>
        </a:p>
      </dgm:t>
    </dgm:pt>
    <dgm:pt modelId="{114D8333-7407-40ED-85C0-1685AF595A70}" type="parTrans" cxnId="{8E0057AC-A3FA-4E40-9B75-101983B23F15}">
      <dgm:prSet/>
      <dgm:spPr/>
      <dgm:t>
        <a:bodyPr/>
        <a:lstStyle/>
        <a:p>
          <a:endParaRPr lang="ru-RU"/>
        </a:p>
      </dgm:t>
    </dgm:pt>
    <dgm:pt modelId="{BB0B9367-1F34-4F05-9E04-F4774D18B05B}" type="sibTrans" cxnId="{8E0057AC-A3FA-4E40-9B75-101983B23F15}">
      <dgm:prSet/>
      <dgm:spPr/>
      <dgm:t>
        <a:bodyPr/>
        <a:lstStyle/>
        <a:p>
          <a:endParaRPr lang="ru-RU"/>
        </a:p>
      </dgm:t>
    </dgm:pt>
    <dgm:pt modelId="{471133B7-3801-4DE2-AD8A-DB8C9C564654}">
      <dgm:prSet phldrT="[Текст]"/>
      <dgm:spPr>
        <a:solidFill>
          <a:schemeClr val="accent3"/>
        </a:solidFill>
      </dgm:spPr>
      <dgm:t>
        <a:bodyPr/>
        <a:lstStyle/>
        <a:p>
          <a:r>
            <a:rPr lang="ru-RU" dirty="0" smtClean="0"/>
            <a:t>Музыкальная заставка</a:t>
          </a:r>
          <a:endParaRPr lang="ru-RU" dirty="0"/>
        </a:p>
      </dgm:t>
    </dgm:pt>
    <dgm:pt modelId="{3F8FB912-ECA1-4FF9-90EA-A2D9FC864A49}" type="parTrans" cxnId="{99C44360-0CCE-4074-B9D3-11F766FEB3C9}">
      <dgm:prSet/>
      <dgm:spPr/>
      <dgm:t>
        <a:bodyPr/>
        <a:lstStyle/>
        <a:p>
          <a:endParaRPr lang="ru-RU"/>
        </a:p>
      </dgm:t>
    </dgm:pt>
    <dgm:pt modelId="{1C0BD105-F206-466D-94BF-D9AB8786C818}" type="sibTrans" cxnId="{99C44360-0CCE-4074-B9D3-11F766FEB3C9}">
      <dgm:prSet/>
      <dgm:spPr/>
      <dgm:t>
        <a:bodyPr/>
        <a:lstStyle/>
        <a:p>
          <a:endParaRPr lang="ru-RU"/>
        </a:p>
      </dgm:t>
    </dgm:pt>
    <dgm:pt modelId="{F3FB702A-0046-4B4E-A193-7A6036107A94}">
      <dgm:prSet phldrT="[Текст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/>
            <a:t>видеофрагмент</a:t>
          </a:r>
          <a:endParaRPr lang="ru-RU" dirty="0"/>
        </a:p>
      </dgm:t>
    </dgm:pt>
    <dgm:pt modelId="{5ADA156D-6FD8-4452-89EF-DD4AD4ACEAEF}" type="parTrans" cxnId="{08156768-2306-492F-B066-EE1E3EB2A299}">
      <dgm:prSet/>
      <dgm:spPr/>
      <dgm:t>
        <a:bodyPr/>
        <a:lstStyle/>
        <a:p>
          <a:endParaRPr lang="ru-RU"/>
        </a:p>
      </dgm:t>
    </dgm:pt>
    <dgm:pt modelId="{C8BC4329-E139-4301-8FD5-88C1E00509C4}" type="sibTrans" cxnId="{08156768-2306-492F-B066-EE1E3EB2A299}">
      <dgm:prSet/>
      <dgm:spPr/>
      <dgm:t>
        <a:bodyPr/>
        <a:lstStyle/>
        <a:p>
          <a:endParaRPr lang="ru-RU"/>
        </a:p>
      </dgm:t>
    </dgm:pt>
    <dgm:pt modelId="{5DFEF887-83BB-498D-8AC6-7556E950DD34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2400" dirty="0" smtClean="0"/>
            <a:t>ребус</a:t>
          </a:r>
          <a:endParaRPr lang="ru-RU" sz="2400" dirty="0"/>
        </a:p>
      </dgm:t>
    </dgm:pt>
    <dgm:pt modelId="{DAD36344-517E-4AC6-B60B-F83889764969}" type="parTrans" cxnId="{0A4C2A9D-1622-4311-B7E2-69A596DF4DBD}">
      <dgm:prSet/>
      <dgm:spPr/>
      <dgm:t>
        <a:bodyPr/>
        <a:lstStyle/>
        <a:p>
          <a:endParaRPr lang="ru-RU"/>
        </a:p>
      </dgm:t>
    </dgm:pt>
    <dgm:pt modelId="{03CFEA6A-359D-4F14-8866-08FA8B374EDE}" type="sibTrans" cxnId="{0A4C2A9D-1622-4311-B7E2-69A596DF4DBD}">
      <dgm:prSet/>
      <dgm:spPr/>
      <dgm:t>
        <a:bodyPr/>
        <a:lstStyle/>
        <a:p>
          <a:endParaRPr lang="ru-RU"/>
        </a:p>
      </dgm:t>
    </dgm:pt>
    <dgm:pt modelId="{336ECDCE-9DBA-4AA8-99AC-614FC94A2591}" type="pres">
      <dgm:prSet presAssocID="{D7BBD26D-2FE3-4AAE-817A-DC1DEEAE556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E3A03B-FFC0-4269-9C80-CA6F9EBA7EC1}" type="pres">
      <dgm:prSet presAssocID="{386558EE-04F2-4749-8169-22A4F0ECB982}" presName="node" presStyleLbl="node1" presStyleIdx="0" presStyleCnt="5" custRadScaleRad="89867" custRadScaleInc="4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63D9A0-20FF-4C1D-AAF3-BF9370A0482F}" type="pres">
      <dgm:prSet presAssocID="{1A36EB40-C417-4686-BA97-47E00ED4A2F7}" presName="sibTrans" presStyleLbl="sibTrans2D1" presStyleIdx="0" presStyleCnt="5"/>
      <dgm:spPr/>
      <dgm:t>
        <a:bodyPr/>
        <a:lstStyle/>
        <a:p>
          <a:endParaRPr lang="ru-RU"/>
        </a:p>
      </dgm:t>
    </dgm:pt>
    <dgm:pt modelId="{8FE8ED0C-9648-4A37-97D2-33F570BF4328}" type="pres">
      <dgm:prSet presAssocID="{1A36EB40-C417-4686-BA97-47E00ED4A2F7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A31FE45B-DD69-43FD-A219-C607F404030B}" type="pres">
      <dgm:prSet presAssocID="{50AE9FA8-892D-4EE0-A4CD-47EB41E32F0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793AD-2E80-4A05-9AF0-5CA2718EB8E7}" type="pres">
      <dgm:prSet presAssocID="{BB0B9367-1F34-4F05-9E04-F4774D18B05B}" presName="sibTrans" presStyleLbl="sibTrans2D1" presStyleIdx="1" presStyleCnt="5"/>
      <dgm:spPr/>
      <dgm:t>
        <a:bodyPr/>
        <a:lstStyle/>
        <a:p>
          <a:endParaRPr lang="ru-RU"/>
        </a:p>
      </dgm:t>
    </dgm:pt>
    <dgm:pt modelId="{2EDB7E42-86B4-476C-BC4A-4992E60BCD39}" type="pres">
      <dgm:prSet presAssocID="{BB0B9367-1F34-4F05-9E04-F4774D18B05B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9AB474C7-1244-4E02-9B54-3C91051EDDDC}" type="pres">
      <dgm:prSet presAssocID="{471133B7-3801-4DE2-AD8A-DB8C9C56465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7D354F-5DC6-467E-847C-603A0DB6C981}" type="pres">
      <dgm:prSet presAssocID="{1C0BD105-F206-466D-94BF-D9AB8786C818}" presName="sibTrans" presStyleLbl="sibTrans2D1" presStyleIdx="2" presStyleCnt="5"/>
      <dgm:spPr/>
      <dgm:t>
        <a:bodyPr/>
        <a:lstStyle/>
        <a:p>
          <a:endParaRPr lang="ru-RU"/>
        </a:p>
      </dgm:t>
    </dgm:pt>
    <dgm:pt modelId="{47F17B6D-8259-4E61-BA21-23BFE2CE0F19}" type="pres">
      <dgm:prSet presAssocID="{1C0BD105-F206-466D-94BF-D9AB8786C818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255EB36D-252D-44ED-8D87-382F389468D6}" type="pres">
      <dgm:prSet presAssocID="{F3FB702A-0046-4B4E-A193-7A6036107A9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2EB4F9-728B-4D2C-BB80-013B8423A42A}" type="pres">
      <dgm:prSet presAssocID="{C8BC4329-E139-4301-8FD5-88C1E00509C4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4DB6DC0-DCF0-406D-A0A2-D682BCE335DB}" type="pres">
      <dgm:prSet presAssocID="{C8BC4329-E139-4301-8FD5-88C1E00509C4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BF21F186-A828-47DA-91FB-5C5E68A98852}" type="pres">
      <dgm:prSet presAssocID="{5DFEF887-83BB-498D-8AC6-7556E950DD3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4F35EF-0273-46AC-BC0E-5E43E5202E86}" type="pres">
      <dgm:prSet presAssocID="{03CFEA6A-359D-4F14-8866-08FA8B374EDE}" presName="sibTrans" presStyleLbl="sibTrans2D1" presStyleIdx="4" presStyleCnt="5"/>
      <dgm:spPr/>
      <dgm:t>
        <a:bodyPr/>
        <a:lstStyle/>
        <a:p>
          <a:endParaRPr lang="ru-RU"/>
        </a:p>
      </dgm:t>
    </dgm:pt>
    <dgm:pt modelId="{F306E3F3-281A-45D9-BA83-054375612A7C}" type="pres">
      <dgm:prSet presAssocID="{03CFEA6A-359D-4F14-8866-08FA8B374EDE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463444EA-F7F5-47F1-81E0-E928F118830A}" type="presOf" srcId="{03CFEA6A-359D-4F14-8866-08FA8B374EDE}" destId="{F306E3F3-281A-45D9-BA83-054375612A7C}" srcOrd="1" destOrd="0" presId="urn:microsoft.com/office/officeart/2005/8/layout/cycle2"/>
    <dgm:cxn modelId="{08156768-2306-492F-B066-EE1E3EB2A299}" srcId="{D7BBD26D-2FE3-4AAE-817A-DC1DEEAE556F}" destId="{F3FB702A-0046-4B4E-A193-7A6036107A94}" srcOrd="3" destOrd="0" parTransId="{5ADA156D-6FD8-4452-89EF-DD4AD4ACEAEF}" sibTransId="{C8BC4329-E139-4301-8FD5-88C1E00509C4}"/>
    <dgm:cxn modelId="{A72F2877-47F7-4902-9DCE-33207FB9C739}" type="presOf" srcId="{386558EE-04F2-4749-8169-22A4F0ECB982}" destId="{B0E3A03B-FFC0-4269-9C80-CA6F9EBA7EC1}" srcOrd="0" destOrd="0" presId="urn:microsoft.com/office/officeart/2005/8/layout/cycle2"/>
    <dgm:cxn modelId="{F7C7BC3E-FF66-4E77-A855-645120CE67C8}" type="presOf" srcId="{BB0B9367-1F34-4F05-9E04-F4774D18B05B}" destId="{2EDB7E42-86B4-476C-BC4A-4992E60BCD39}" srcOrd="1" destOrd="0" presId="urn:microsoft.com/office/officeart/2005/8/layout/cycle2"/>
    <dgm:cxn modelId="{216E873F-A03B-4D12-97BD-EC11FF539B27}" type="presOf" srcId="{C8BC4329-E139-4301-8FD5-88C1E00509C4}" destId="{54DB6DC0-DCF0-406D-A0A2-D682BCE335DB}" srcOrd="1" destOrd="0" presId="urn:microsoft.com/office/officeart/2005/8/layout/cycle2"/>
    <dgm:cxn modelId="{273BE6D1-A805-454A-BED2-9FCCBA4E93B0}" type="presOf" srcId="{F3FB702A-0046-4B4E-A193-7A6036107A94}" destId="{255EB36D-252D-44ED-8D87-382F389468D6}" srcOrd="0" destOrd="0" presId="urn:microsoft.com/office/officeart/2005/8/layout/cycle2"/>
    <dgm:cxn modelId="{CAE57C69-0013-4A2A-9D00-1923C4011228}" type="presOf" srcId="{1A36EB40-C417-4686-BA97-47E00ED4A2F7}" destId="{3C63D9A0-20FF-4C1D-AAF3-BF9370A0482F}" srcOrd="0" destOrd="0" presId="urn:microsoft.com/office/officeart/2005/8/layout/cycle2"/>
    <dgm:cxn modelId="{E309A515-9C76-4165-9A7C-C533E8EE7C81}" type="presOf" srcId="{1C0BD105-F206-466D-94BF-D9AB8786C818}" destId="{47F17B6D-8259-4E61-BA21-23BFE2CE0F19}" srcOrd="1" destOrd="0" presId="urn:microsoft.com/office/officeart/2005/8/layout/cycle2"/>
    <dgm:cxn modelId="{141F2C11-688E-4566-B8C2-0D2F7E888011}" type="presOf" srcId="{D7BBD26D-2FE3-4AAE-817A-DC1DEEAE556F}" destId="{336ECDCE-9DBA-4AA8-99AC-614FC94A2591}" srcOrd="0" destOrd="0" presId="urn:microsoft.com/office/officeart/2005/8/layout/cycle2"/>
    <dgm:cxn modelId="{8E0057AC-A3FA-4E40-9B75-101983B23F15}" srcId="{D7BBD26D-2FE3-4AAE-817A-DC1DEEAE556F}" destId="{50AE9FA8-892D-4EE0-A4CD-47EB41E32F08}" srcOrd="1" destOrd="0" parTransId="{114D8333-7407-40ED-85C0-1685AF595A70}" sibTransId="{BB0B9367-1F34-4F05-9E04-F4774D18B05B}"/>
    <dgm:cxn modelId="{AE7BE129-4FF2-4F38-9F55-D09A607677C1}" type="presOf" srcId="{50AE9FA8-892D-4EE0-A4CD-47EB41E32F08}" destId="{A31FE45B-DD69-43FD-A219-C607F404030B}" srcOrd="0" destOrd="0" presId="urn:microsoft.com/office/officeart/2005/8/layout/cycle2"/>
    <dgm:cxn modelId="{2891A305-F947-49F3-B2D6-539755CDE0DE}" type="presOf" srcId="{471133B7-3801-4DE2-AD8A-DB8C9C564654}" destId="{9AB474C7-1244-4E02-9B54-3C91051EDDDC}" srcOrd="0" destOrd="0" presId="urn:microsoft.com/office/officeart/2005/8/layout/cycle2"/>
    <dgm:cxn modelId="{D6B63C10-F7E3-4014-8D38-9D4C6E67F0F4}" type="presOf" srcId="{1C0BD105-F206-466D-94BF-D9AB8786C818}" destId="{E47D354F-5DC6-467E-847C-603A0DB6C981}" srcOrd="0" destOrd="0" presId="urn:microsoft.com/office/officeart/2005/8/layout/cycle2"/>
    <dgm:cxn modelId="{FDDFB56A-E3FA-44ED-B510-67E0066DE9C6}" type="presOf" srcId="{5DFEF887-83BB-498D-8AC6-7556E950DD34}" destId="{BF21F186-A828-47DA-91FB-5C5E68A98852}" srcOrd="0" destOrd="0" presId="urn:microsoft.com/office/officeart/2005/8/layout/cycle2"/>
    <dgm:cxn modelId="{5235F43D-330E-40AC-B933-D516B587E30C}" srcId="{D7BBD26D-2FE3-4AAE-817A-DC1DEEAE556F}" destId="{386558EE-04F2-4749-8169-22A4F0ECB982}" srcOrd="0" destOrd="0" parTransId="{6B402F35-A2EC-40ED-BA26-0AE0224A0684}" sibTransId="{1A36EB40-C417-4686-BA97-47E00ED4A2F7}"/>
    <dgm:cxn modelId="{675AD0E4-5BDF-488B-A3C1-274E22276663}" type="presOf" srcId="{1A36EB40-C417-4686-BA97-47E00ED4A2F7}" destId="{8FE8ED0C-9648-4A37-97D2-33F570BF4328}" srcOrd="1" destOrd="0" presId="urn:microsoft.com/office/officeart/2005/8/layout/cycle2"/>
    <dgm:cxn modelId="{57FBA840-681F-46DB-9461-67E11164CF58}" type="presOf" srcId="{BB0B9367-1F34-4F05-9E04-F4774D18B05B}" destId="{A26793AD-2E80-4A05-9AF0-5CA2718EB8E7}" srcOrd="0" destOrd="0" presId="urn:microsoft.com/office/officeart/2005/8/layout/cycle2"/>
    <dgm:cxn modelId="{99C44360-0CCE-4074-B9D3-11F766FEB3C9}" srcId="{D7BBD26D-2FE3-4AAE-817A-DC1DEEAE556F}" destId="{471133B7-3801-4DE2-AD8A-DB8C9C564654}" srcOrd="2" destOrd="0" parTransId="{3F8FB912-ECA1-4FF9-90EA-A2D9FC864A49}" sibTransId="{1C0BD105-F206-466D-94BF-D9AB8786C818}"/>
    <dgm:cxn modelId="{0A4C2A9D-1622-4311-B7E2-69A596DF4DBD}" srcId="{D7BBD26D-2FE3-4AAE-817A-DC1DEEAE556F}" destId="{5DFEF887-83BB-498D-8AC6-7556E950DD34}" srcOrd="4" destOrd="0" parTransId="{DAD36344-517E-4AC6-B60B-F83889764969}" sibTransId="{03CFEA6A-359D-4F14-8866-08FA8B374EDE}"/>
    <dgm:cxn modelId="{CBAAEEAA-8380-40CA-B1CE-784502EA7227}" type="presOf" srcId="{03CFEA6A-359D-4F14-8866-08FA8B374EDE}" destId="{E24F35EF-0273-46AC-BC0E-5E43E5202E86}" srcOrd="0" destOrd="0" presId="urn:microsoft.com/office/officeart/2005/8/layout/cycle2"/>
    <dgm:cxn modelId="{6E389D97-8253-4006-9847-EA089BE9CCC5}" type="presOf" srcId="{C8BC4329-E139-4301-8FD5-88C1E00509C4}" destId="{072EB4F9-728B-4D2C-BB80-013B8423A42A}" srcOrd="0" destOrd="0" presId="urn:microsoft.com/office/officeart/2005/8/layout/cycle2"/>
    <dgm:cxn modelId="{B0E9A7D2-9F86-441A-90C2-853BDB2E07C8}" type="presParOf" srcId="{336ECDCE-9DBA-4AA8-99AC-614FC94A2591}" destId="{B0E3A03B-FFC0-4269-9C80-CA6F9EBA7EC1}" srcOrd="0" destOrd="0" presId="urn:microsoft.com/office/officeart/2005/8/layout/cycle2"/>
    <dgm:cxn modelId="{1529D123-A9DE-4B61-BFFB-273D665C079A}" type="presParOf" srcId="{336ECDCE-9DBA-4AA8-99AC-614FC94A2591}" destId="{3C63D9A0-20FF-4C1D-AAF3-BF9370A0482F}" srcOrd="1" destOrd="0" presId="urn:microsoft.com/office/officeart/2005/8/layout/cycle2"/>
    <dgm:cxn modelId="{594FCDB5-AD5A-458E-B4FF-978D882E0597}" type="presParOf" srcId="{3C63D9A0-20FF-4C1D-AAF3-BF9370A0482F}" destId="{8FE8ED0C-9648-4A37-97D2-33F570BF4328}" srcOrd="0" destOrd="0" presId="urn:microsoft.com/office/officeart/2005/8/layout/cycle2"/>
    <dgm:cxn modelId="{946F3C26-1A9D-4785-AB6E-CD1066E33D41}" type="presParOf" srcId="{336ECDCE-9DBA-4AA8-99AC-614FC94A2591}" destId="{A31FE45B-DD69-43FD-A219-C607F404030B}" srcOrd="2" destOrd="0" presId="urn:microsoft.com/office/officeart/2005/8/layout/cycle2"/>
    <dgm:cxn modelId="{0BBD834B-F2B7-41FB-83CC-1F9BE7297B69}" type="presParOf" srcId="{336ECDCE-9DBA-4AA8-99AC-614FC94A2591}" destId="{A26793AD-2E80-4A05-9AF0-5CA2718EB8E7}" srcOrd="3" destOrd="0" presId="urn:microsoft.com/office/officeart/2005/8/layout/cycle2"/>
    <dgm:cxn modelId="{603D0F32-4904-46FF-89B3-8DB072CFC488}" type="presParOf" srcId="{A26793AD-2E80-4A05-9AF0-5CA2718EB8E7}" destId="{2EDB7E42-86B4-476C-BC4A-4992E60BCD39}" srcOrd="0" destOrd="0" presId="urn:microsoft.com/office/officeart/2005/8/layout/cycle2"/>
    <dgm:cxn modelId="{575DD65E-46DD-456A-BB80-49426411A4A1}" type="presParOf" srcId="{336ECDCE-9DBA-4AA8-99AC-614FC94A2591}" destId="{9AB474C7-1244-4E02-9B54-3C91051EDDDC}" srcOrd="4" destOrd="0" presId="urn:microsoft.com/office/officeart/2005/8/layout/cycle2"/>
    <dgm:cxn modelId="{4FC468D0-F639-4B91-82F2-70778E8F351A}" type="presParOf" srcId="{336ECDCE-9DBA-4AA8-99AC-614FC94A2591}" destId="{E47D354F-5DC6-467E-847C-603A0DB6C981}" srcOrd="5" destOrd="0" presId="urn:microsoft.com/office/officeart/2005/8/layout/cycle2"/>
    <dgm:cxn modelId="{E1A53834-3FCF-410C-9CAF-0EC302634A22}" type="presParOf" srcId="{E47D354F-5DC6-467E-847C-603A0DB6C981}" destId="{47F17B6D-8259-4E61-BA21-23BFE2CE0F19}" srcOrd="0" destOrd="0" presId="urn:microsoft.com/office/officeart/2005/8/layout/cycle2"/>
    <dgm:cxn modelId="{7E5C302D-C352-4FB6-8C5F-37C0D5CCBD31}" type="presParOf" srcId="{336ECDCE-9DBA-4AA8-99AC-614FC94A2591}" destId="{255EB36D-252D-44ED-8D87-382F389468D6}" srcOrd="6" destOrd="0" presId="urn:microsoft.com/office/officeart/2005/8/layout/cycle2"/>
    <dgm:cxn modelId="{1CFE2759-460F-410F-BA1A-56EE9415ED58}" type="presParOf" srcId="{336ECDCE-9DBA-4AA8-99AC-614FC94A2591}" destId="{072EB4F9-728B-4D2C-BB80-013B8423A42A}" srcOrd="7" destOrd="0" presId="urn:microsoft.com/office/officeart/2005/8/layout/cycle2"/>
    <dgm:cxn modelId="{96B10AEC-32E7-4D3A-9CE5-E51DECAEBA28}" type="presParOf" srcId="{072EB4F9-728B-4D2C-BB80-013B8423A42A}" destId="{54DB6DC0-DCF0-406D-A0A2-D682BCE335DB}" srcOrd="0" destOrd="0" presId="urn:microsoft.com/office/officeart/2005/8/layout/cycle2"/>
    <dgm:cxn modelId="{25399687-09CE-4F7A-AC6A-0BC0C4B97107}" type="presParOf" srcId="{336ECDCE-9DBA-4AA8-99AC-614FC94A2591}" destId="{BF21F186-A828-47DA-91FB-5C5E68A98852}" srcOrd="8" destOrd="0" presId="urn:microsoft.com/office/officeart/2005/8/layout/cycle2"/>
    <dgm:cxn modelId="{8AA595D6-8D2E-4C34-A010-6A2410AABDAD}" type="presParOf" srcId="{336ECDCE-9DBA-4AA8-99AC-614FC94A2591}" destId="{E24F35EF-0273-46AC-BC0E-5E43E5202E86}" srcOrd="9" destOrd="0" presId="urn:microsoft.com/office/officeart/2005/8/layout/cycle2"/>
    <dgm:cxn modelId="{5326D759-36F6-4448-881B-D4C39A8AECD9}" type="presParOf" srcId="{E24F35EF-0273-46AC-BC0E-5E43E5202E86}" destId="{F306E3F3-281A-45D9-BA83-054375612A7C}" srcOrd="0" destOrd="0" presId="urn:microsoft.com/office/officeart/2005/8/layout/cycle2"/>
  </dgm:cxnLst>
  <dgm:bg>
    <a:blipFill>
      <a:blip xmlns:r="http://schemas.openxmlformats.org/officeDocument/2006/relationships" r:embed="rId1"/>
      <a:tile tx="0" ty="0" sx="100000" sy="100000" flip="none" algn="tl"/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D05E89-4A9E-4615-AB79-053553509007}">
      <dsp:nvSpPr>
        <dsp:cNvPr id="0" name=""/>
        <dsp:cNvSpPr/>
      </dsp:nvSpPr>
      <dsp:spPr>
        <a:xfrm>
          <a:off x="2032000" y="0"/>
          <a:ext cx="2032000" cy="1594693"/>
        </a:xfrm>
        <a:prstGeom prst="trapezoid">
          <a:avLst>
            <a:gd name="adj" fmla="val 63711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Социальная проблематика</a:t>
          </a:r>
          <a:endParaRPr lang="ru-RU" sz="1400" kern="1200" dirty="0"/>
        </a:p>
      </dsp:txBody>
      <dsp:txXfrm>
        <a:off x="2032000" y="0"/>
        <a:ext cx="2032000" cy="1594693"/>
      </dsp:txXfrm>
    </dsp:sp>
    <dsp:sp modelId="{D0B337E9-F9C8-49AB-9261-DE9DC5E74C30}">
      <dsp:nvSpPr>
        <dsp:cNvPr id="0" name=""/>
        <dsp:cNvSpPr/>
      </dsp:nvSpPr>
      <dsp:spPr>
        <a:xfrm>
          <a:off x="1016000" y="1594693"/>
          <a:ext cx="4064000" cy="1594693"/>
        </a:xfrm>
        <a:prstGeom prst="trapezoid">
          <a:avLst>
            <a:gd name="adj" fmla="val 63711"/>
          </a:avLst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Проблема урока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Тема урока</a:t>
          </a:r>
          <a:endParaRPr lang="ru-RU" sz="2000" kern="1200" dirty="0"/>
        </a:p>
      </dsp:txBody>
      <dsp:txXfrm>
        <a:off x="1727200" y="1594693"/>
        <a:ext cx="2641600" cy="1594693"/>
      </dsp:txXfrm>
    </dsp:sp>
    <dsp:sp modelId="{426065FF-B8D2-48FC-89D1-F38897407DC3}">
      <dsp:nvSpPr>
        <dsp:cNvPr id="0" name=""/>
        <dsp:cNvSpPr/>
      </dsp:nvSpPr>
      <dsp:spPr>
        <a:xfrm>
          <a:off x="0" y="3189386"/>
          <a:ext cx="6096000" cy="1594693"/>
        </a:xfrm>
        <a:prstGeom prst="trapezoid">
          <a:avLst>
            <a:gd name="adj" fmla="val 63711"/>
          </a:avLst>
        </a:prstGeom>
        <a:solidFill>
          <a:srgbClr val="FF66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Духовно-нравственный подтекст</a:t>
          </a:r>
          <a:endParaRPr lang="ru-RU" sz="2400" kern="1200" dirty="0"/>
        </a:p>
      </dsp:txBody>
      <dsp:txXfrm>
        <a:off x="1066799" y="3189386"/>
        <a:ext cx="3962400" cy="15946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672F85-F30A-4BB8-A5E9-2BB20602F731}">
      <dsp:nvSpPr>
        <dsp:cNvPr id="0" name=""/>
        <dsp:cNvSpPr/>
      </dsp:nvSpPr>
      <dsp:spPr>
        <a:xfrm rot="10800000">
          <a:off x="0" y="0"/>
          <a:ext cx="8784976" cy="538509"/>
        </a:xfrm>
        <a:prstGeom prst="trapezoid">
          <a:avLst>
            <a:gd name="adj" fmla="val 88896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Существует ли любовь?</a:t>
          </a:r>
          <a:endParaRPr lang="ru-RU" sz="1500" b="1" kern="1200" dirty="0"/>
        </a:p>
      </dsp:txBody>
      <dsp:txXfrm rot="-10800000">
        <a:off x="1537370" y="0"/>
        <a:ext cx="5710234" cy="538509"/>
      </dsp:txXfrm>
    </dsp:sp>
    <dsp:sp modelId="{F74DD82D-930C-445C-A2CA-201011777A30}">
      <dsp:nvSpPr>
        <dsp:cNvPr id="0" name=""/>
        <dsp:cNvSpPr/>
      </dsp:nvSpPr>
      <dsp:spPr>
        <a:xfrm rot="10800000">
          <a:off x="478712" y="538509"/>
          <a:ext cx="7827551" cy="1022035"/>
        </a:xfrm>
        <a:prstGeom prst="trapezoid">
          <a:avLst>
            <a:gd name="adj" fmla="val 88896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Можно ли добиться согласия в обществе?</a:t>
          </a:r>
          <a:endParaRPr lang="ru-RU" sz="1500" b="1" kern="1200" dirty="0"/>
        </a:p>
      </dsp:txBody>
      <dsp:txXfrm rot="-10800000">
        <a:off x="1848533" y="538509"/>
        <a:ext cx="5087908" cy="1022035"/>
      </dsp:txXfrm>
    </dsp:sp>
    <dsp:sp modelId="{353C5473-863C-46EE-B2F2-6800E3FA57FE}">
      <dsp:nvSpPr>
        <dsp:cNvPr id="0" name=""/>
        <dsp:cNvSpPr/>
      </dsp:nvSpPr>
      <dsp:spPr>
        <a:xfrm rot="10800000">
          <a:off x="1387257" y="1560544"/>
          <a:ext cx="6010460" cy="479975"/>
        </a:xfrm>
        <a:prstGeom prst="trapezoid">
          <a:avLst>
            <a:gd name="adj" fmla="val 88896"/>
          </a:avLst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Можно ли ради личного счастья пойти на сделку с совестью?</a:t>
          </a:r>
          <a:endParaRPr lang="ru-RU" sz="1500" b="1" kern="1200" dirty="0"/>
        </a:p>
      </dsp:txBody>
      <dsp:txXfrm rot="-10800000">
        <a:off x="2439088" y="1560544"/>
        <a:ext cx="3906799" cy="479975"/>
      </dsp:txXfrm>
    </dsp:sp>
    <dsp:sp modelId="{DF593C98-93DF-4A13-82B7-1C67B2207CA1}">
      <dsp:nvSpPr>
        <dsp:cNvPr id="0" name=""/>
        <dsp:cNvSpPr/>
      </dsp:nvSpPr>
      <dsp:spPr>
        <a:xfrm rot="10800000">
          <a:off x="1813935" y="2040520"/>
          <a:ext cx="5157104" cy="610578"/>
        </a:xfrm>
        <a:prstGeom prst="trapezoid">
          <a:avLst>
            <a:gd name="adj" fmla="val 88896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bg1"/>
              </a:solidFill>
            </a:rPr>
            <a:t>Поможет ли обществу всепрощение?</a:t>
          </a:r>
          <a:endParaRPr lang="ru-RU" sz="1500" b="1" kern="1200" dirty="0">
            <a:solidFill>
              <a:schemeClr val="bg1"/>
            </a:solidFill>
          </a:endParaRPr>
        </a:p>
      </dsp:txBody>
      <dsp:txXfrm rot="-10800000">
        <a:off x="2716429" y="2040520"/>
        <a:ext cx="3352117" cy="610578"/>
      </dsp:txXfrm>
    </dsp:sp>
    <dsp:sp modelId="{28F1E3F4-2352-432F-91BF-E04B3979A0D4}">
      <dsp:nvSpPr>
        <dsp:cNvPr id="0" name=""/>
        <dsp:cNvSpPr/>
      </dsp:nvSpPr>
      <dsp:spPr>
        <a:xfrm rot="10800000">
          <a:off x="2378822" y="2651098"/>
          <a:ext cx="4071548" cy="2290069"/>
        </a:xfrm>
        <a:prstGeom prst="trapezoid">
          <a:avLst>
            <a:gd name="adj" fmla="val 88896"/>
          </a:avLst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Как изменить общество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 к лучшему?</a:t>
          </a:r>
          <a:endParaRPr lang="ru-RU" sz="1600" b="1" kern="1200" dirty="0">
            <a:solidFill>
              <a:schemeClr val="bg1"/>
            </a:solidFill>
          </a:endParaRPr>
        </a:p>
      </dsp:txBody>
      <dsp:txXfrm rot="-10800000">
        <a:off x="2378822" y="2651098"/>
        <a:ext cx="4071548" cy="22900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Радиальный шестиугольник"/>
  <dgm:desc val="Служит для отображения последовательного процесса, связанного с центральной идеей или темой. Ограничен шестью фигурами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3E055-B1C3-4258-9EA0-EADBA1DC61D0}" type="datetimeFigureOut">
              <a:rPr lang="ru-RU" smtClean="0"/>
              <a:t>21.11.2013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D12D71-F314-415F-A45D-E040ED299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192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посмотреть на героя или ситуацию глазами психолога, президента, соседа.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12D71-F314-415F-A45D-E040ED299ED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11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12D71-F314-415F-A45D-E040ED299ED5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283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Асадов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12D71-F314-415F-A45D-E040ED299ED5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621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aper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668162" cy="6858000"/>
          </a:xfrm>
          <a:prstGeom prst="rect">
            <a:avLst/>
          </a:prstGeom>
        </p:spPr>
      </p:pic>
      <p:pic>
        <p:nvPicPr>
          <p:cNvPr id="7" name="Рисунок 6" descr="paper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19672" y="0"/>
            <a:ext cx="1668162" cy="6858000"/>
          </a:xfrm>
          <a:prstGeom prst="rect">
            <a:avLst/>
          </a:prstGeom>
        </p:spPr>
      </p:pic>
      <p:pic>
        <p:nvPicPr>
          <p:cNvPr id="9" name="Рисунок 8" descr="paper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0"/>
            <a:ext cx="1668162" cy="6858000"/>
          </a:xfrm>
          <a:prstGeom prst="rect">
            <a:avLst/>
          </a:prstGeom>
        </p:spPr>
      </p:pic>
      <p:pic>
        <p:nvPicPr>
          <p:cNvPr id="10" name="Рисунок 9" descr="paper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0"/>
            <a:ext cx="1668162" cy="6858000"/>
          </a:xfrm>
          <a:prstGeom prst="rect">
            <a:avLst/>
          </a:prstGeom>
        </p:spPr>
      </p:pic>
      <p:pic>
        <p:nvPicPr>
          <p:cNvPr id="11" name="Рисунок 10" descr="paper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0"/>
            <a:ext cx="1668162" cy="6858000"/>
          </a:xfrm>
          <a:prstGeom prst="rect">
            <a:avLst/>
          </a:prstGeom>
        </p:spPr>
      </p:pic>
      <p:pic>
        <p:nvPicPr>
          <p:cNvPr id="12" name="Рисунок 11" descr="paper22.jpg"/>
          <p:cNvPicPr>
            <a:picLocks noChangeAspect="1"/>
          </p:cNvPicPr>
          <p:nvPr/>
        </p:nvPicPr>
        <p:blipFill>
          <a:blip r:embed="rId4" cstate="print"/>
          <a:srcRect r="37440"/>
          <a:stretch>
            <a:fillRect/>
          </a:stretch>
        </p:blipFill>
        <p:spPr>
          <a:xfrm>
            <a:off x="8100392" y="0"/>
            <a:ext cx="1043608" cy="6858000"/>
          </a:xfrm>
          <a:prstGeom prst="rect">
            <a:avLst/>
          </a:prstGeom>
        </p:spPr>
      </p:pic>
      <p:pic>
        <p:nvPicPr>
          <p:cNvPr id="14" name="Рисунок 13" descr="14358e5cf30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336" y="5589240"/>
            <a:ext cx="1383229" cy="10961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3DD12-E857-4224-8A36-65A11563AF7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052737"/>
            <a:ext cx="8856984" cy="180019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>Проблема духовно-нравственного развития и воспитания обучающихся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924944"/>
            <a:ext cx="8568952" cy="2713856"/>
          </a:xfrm>
        </p:spPr>
        <p:txBody>
          <a:bodyPr>
            <a:normAutofit fontScale="47500" lnSpcReduction="20000"/>
          </a:bodyPr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При </a:t>
            </a:r>
            <a:r>
              <a:rPr lang="ru-RU" b="1" dirty="0">
                <a:solidFill>
                  <a:schemeClr val="tx1"/>
                </a:solidFill>
              </a:rPr>
              <a:t>образовании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чрезвычайно вредно 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развивать </a:t>
            </a:r>
            <a:r>
              <a:rPr lang="ru-RU" b="1" dirty="0">
                <a:solidFill>
                  <a:schemeClr val="tx1"/>
                </a:solidFill>
              </a:rPr>
              <a:t>только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рассудок </a:t>
            </a:r>
            <a:r>
              <a:rPr lang="ru-RU" b="1" dirty="0">
                <a:solidFill>
                  <a:schemeClr val="tx1"/>
                </a:solidFill>
              </a:rPr>
              <a:t>и ум, </a:t>
            </a:r>
            <a:r>
              <a:rPr lang="ru-RU" b="1" dirty="0" smtClean="0">
                <a:solidFill>
                  <a:schemeClr val="tx1"/>
                </a:solidFill>
              </a:rPr>
              <a:t>оставляя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без внимания сердце,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на </a:t>
            </a:r>
            <a:r>
              <a:rPr lang="ru-RU" b="1" dirty="0">
                <a:solidFill>
                  <a:schemeClr val="tx1"/>
                </a:solidFill>
              </a:rPr>
              <a:t>сердце </a:t>
            </a:r>
            <a:r>
              <a:rPr lang="ru-RU" b="1" dirty="0" smtClean="0">
                <a:solidFill>
                  <a:schemeClr val="tx1"/>
                </a:solidFill>
              </a:rPr>
              <a:t>больше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всего нужно обращать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внимание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сердце </a:t>
            </a:r>
            <a:r>
              <a:rPr lang="ru-RU" b="1" dirty="0">
                <a:solidFill>
                  <a:schemeClr val="tx1"/>
                </a:solidFill>
              </a:rPr>
              <a:t>– </a:t>
            </a:r>
            <a:r>
              <a:rPr lang="ru-RU" b="1" dirty="0" smtClean="0">
                <a:solidFill>
                  <a:schemeClr val="tx1"/>
                </a:solidFill>
              </a:rPr>
              <a:t>жизнь.</a:t>
            </a:r>
          </a:p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Святой праведный Иоанн Кронштадский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Ромыч\Pictures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3096344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80729"/>
            <a:ext cx="8928992" cy="864096"/>
          </a:xfrm>
        </p:spPr>
        <p:txBody>
          <a:bodyPr>
            <a:normAutofit/>
          </a:bodyPr>
          <a:lstStyle/>
          <a:p>
            <a:r>
              <a:rPr lang="ru-RU" sz="2800" b="1" dirty="0"/>
              <a:t>Приемы нравственной активизации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784976" cy="48965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Педагогическая мастерская. Метод проектов</a:t>
            </a:r>
          </a:p>
        </p:txBody>
      </p:sp>
      <p:sp>
        <p:nvSpPr>
          <p:cNvPr id="4" name="Овал 3"/>
          <p:cNvSpPr/>
          <p:nvPr/>
        </p:nvSpPr>
        <p:spPr>
          <a:xfrm>
            <a:off x="323528" y="2323728"/>
            <a:ext cx="2304256" cy="204137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«Словарь говорящих имен и фамилий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5" name="Блок-схема: узел 4"/>
          <p:cNvSpPr/>
          <p:nvPr/>
        </p:nvSpPr>
        <p:spPr>
          <a:xfrm>
            <a:off x="3131840" y="4479280"/>
            <a:ext cx="2592288" cy="2160240"/>
          </a:xfrm>
          <a:prstGeom prst="flowChartConnector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«</a:t>
            </a:r>
            <a:r>
              <a:rPr lang="ru-RU" dirty="0" smtClean="0"/>
              <a:t>Географическая карта </a:t>
            </a:r>
            <a:r>
              <a:rPr lang="ru-RU" dirty="0"/>
              <a:t>произведений»</a:t>
            </a:r>
          </a:p>
        </p:txBody>
      </p:sp>
      <p:sp>
        <p:nvSpPr>
          <p:cNvPr id="6" name="Овал 5"/>
          <p:cNvSpPr/>
          <p:nvPr/>
        </p:nvSpPr>
        <p:spPr>
          <a:xfrm>
            <a:off x="6494969" y="2398441"/>
            <a:ext cx="2232248" cy="205124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</a:rPr>
              <a:t>«Русские писатели и поэты XIX века о природе», 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203848" y="2183586"/>
            <a:ext cx="2448272" cy="2160240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«Тема любви в творчестве поэтов Серебряного века».</a:t>
            </a:r>
          </a:p>
        </p:txBody>
      </p:sp>
      <p:pic>
        <p:nvPicPr>
          <p:cNvPr id="7172" name="Picture 4" descr="C:\Users\Ромыч\Pictures\0013-009-Konservnaja-promyshlennost-Molochnaja-promyshlennost-Mjasnaj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4581128"/>
            <a:ext cx="1955203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27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908721"/>
            <a:ext cx="8856984" cy="864095"/>
          </a:xfrm>
        </p:spPr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</a:rPr>
              <a:t>Приемы нравственной активизации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700808"/>
            <a:ext cx="8784976" cy="504056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Педагогическая мастерская. Метод заочной экскурсии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338721"/>
            <a:ext cx="2736304" cy="9144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Грибоедовская</a:t>
            </a:r>
            <a:r>
              <a:rPr lang="ru-RU" dirty="0" smtClean="0"/>
              <a:t> Москва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3573016"/>
            <a:ext cx="2736304" cy="9144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Лермонтовский</a:t>
            </a:r>
            <a:r>
              <a:rPr lang="ru-RU" dirty="0" smtClean="0"/>
              <a:t> Кавказ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2996" y="4653136"/>
            <a:ext cx="2744828" cy="9144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Замоскворечье Островского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42996" y="5733256"/>
            <a:ext cx="2744828" cy="9144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Блоковский Петербург</a:t>
            </a:r>
            <a:endParaRPr lang="ru-RU" dirty="0"/>
          </a:p>
        </p:txBody>
      </p:sp>
      <p:pic>
        <p:nvPicPr>
          <p:cNvPr id="5122" name="Picture 2" descr="C:\Users\Ромыч\Pictures\i (3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653120"/>
            <a:ext cx="2448272" cy="91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Ромыч\Pictures\i (3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653136"/>
            <a:ext cx="2808312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Ромыч\Pictures\b.300.200.16777215.0.stories.lightgallery.resized.istorija-sankt-peterburga.20_0404__img_6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163" y="5567536"/>
            <a:ext cx="2453342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Ромыч\Pictures\b.300.200.16777215.0.stories.lightgallery.resized.letnij-sad.21_5357_glava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654555"/>
            <a:ext cx="2808312" cy="98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Ромыч\Pictures\i (38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573016"/>
            <a:ext cx="2664296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Ромыч\Pictures\i (37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338721"/>
            <a:ext cx="2219325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Ромыч\Pictures\i (39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3573016"/>
            <a:ext cx="26791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Ромыч\Pictures\i (36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0" y="2338721"/>
            <a:ext cx="2790254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81142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08720"/>
            <a:ext cx="8928992" cy="1296144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r>
              <a:rPr lang="ru-RU" sz="2800" b="1" dirty="0">
                <a:solidFill>
                  <a:prstClr val="black"/>
                </a:solidFill>
              </a:rPr>
              <a:t>Приемы нравственной активизации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844824"/>
            <a:ext cx="9001000" cy="4896544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4" name="Пятно 2 3"/>
          <p:cNvSpPr/>
          <p:nvPr/>
        </p:nvSpPr>
        <p:spPr>
          <a:xfrm>
            <a:off x="2195736" y="3764446"/>
            <a:ext cx="4608512" cy="2952328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Герой произведения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467544" y="2494939"/>
            <a:ext cx="1584176" cy="914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друг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339752" y="2492122"/>
            <a:ext cx="2376264" cy="9144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психолог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526512" y="2494939"/>
            <a:ext cx="1437976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враг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932040" y="2494939"/>
            <a:ext cx="2232248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родственник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331640" y="3501008"/>
            <a:ext cx="1152128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527884" y="3501008"/>
            <a:ext cx="18002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5220072" y="3501008"/>
            <a:ext cx="648072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6156176" y="3501008"/>
            <a:ext cx="180020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C:\Users\Ромыч\Pictures\i (4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788" y="4941168"/>
            <a:ext cx="1517700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Ромыч\Pictures\i (4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79" y="5240610"/>
            <a:ext cx="1762125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Ромыч\Pictures\i (4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3" y="980728"/>
            <a:ext cx="1244622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Ромыч\Pictures\i (44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5" y="1058882"/>
            <a:ext cx="1507877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3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864095"/>
          </a:xfrm>
        </p:spPr>
        <p:txBody>
          <a:bodyPr>
            <a:normAutofit/>
          </a:bodyPr>
          <a:lstStyle/>
          <a:p>
            <a:r>
              <a:rPr lang="ru-RU" sz="2800" dirty="0"/>
              <a:t>Приемы нравственной активизации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44824"/>
            <a:ext cx="8640960" cy="468052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Приемы </a:t>
            </a:r>
            <a:r>
              <a:rPr lang="ru-RU" sz="2000" b="1" dirty="0">
                <a:solidFill>
                  <a:schemeClr val="tx1"/>
                </a:solidFill>
              </a:rPr>
              <a:t>воздействия на учащихся по воспитанию нравственных ценностей</a:t>
            </a:r>
            <a:r>
              <a:rPr lang="ru-RU" sz="2000" b="1" dirty="0" smtClean="0">
                <a:solidFill>
                  <a:schemeClr val="tx1"/>
                </a:solidFill>
              </a:rPr>
              <a:t>.</a:t>
            </a:r>
          </a:p>
          <a:p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564904"/>
            <a:ext cx="4052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1. Приём </a:t>
            </a:r>
            <a:r>
              <a:rPr lang="ru-RU" dirty="0"/>
              <a:t>-  нравственное упражнение: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5588" y="3036073"/>
            <a:ext cx="1380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2. Доверие</a:t>
            </a:r>
            <a:r>
              <a:rPr lang="ru-RU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532366"/>
            <a:ext cx="3524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3. Пробуждение </a:t>
            </a:r>
            <a:r>
              <a:rPr lang="ru-RU" dirty="0"/>
              <a:t>гуманных чувств.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5588" y="4051270"/>
            <a:ext cx="3805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4. Активизация </a:t>
            </a:r>
            <a:r>
              <a:rPr lang="ru-RU" dirty="0"/>
              <a:t>сокровенных чувств.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5588" y="4635507"/>
            <a:ext cx="3220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5. Доброта</a:t>
            </a:r>
            <a:r>
              <a:rPr lang="ru-RU" dirty="0"/>
              <a:t>, внимание, забота.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5588" y="53012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6. Беседы </a:t>
            </a:r>
            <a:r>
              <a:rPr lang="ru-RU" dirty="0"/>
              <a:t>по нравственной тематике, тематические классные часы, дискуссии, театральные и кинопросмотры, ролевые игры, тренинги.</a:t>
            </a:r>
          </a:p>
        </p:txBody>
      </p:sp>
      <p:pic>
        <p:nvPicPr>
          <p:cNvPr id="9218" name="Picture 2" descr="C:\Users\Ромыч\Pictures\0330324e-6452-492e-bf9f-3deb2f2e906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901698"/>
            <a:ext cx="3488432" cy="27708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42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80729"/>
            <a:ext cx="8928992" cy="576063"/>
          </a:xfrm>
        </p:spPr>
        <p:txBody>
          <a:bodyPr>
            <a:normAutofit/>
          </a:bodyPr>
          <a:lstStyle/>
          <a:p>
            <a:r>
              <a:rPr lang="ru-RU" sz="2400" b="1" dirty="0"/>
              <a:t>Приемы нравственной активизации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484784"/>
            <a:ext cx="8712968" cy="525658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Приемы организации </a:t>
            </a:r>
            <a:r>
              <a:rPr lang="ru-RU" sz="2000" b="1" dirty="0">
                <a:solidFill>
                  <a:schemeClr val="tx1"/>
                </a:solidFill>
              </a:rPr>
              <a:t>работы с </a:t>
            </a:r>
            <a:r>
              <a:rPr lang="ru-RU" sz="2000" b="1" dirty="0" smtClean="0">
                <a:solidFill>
                  <a:schemeClr val="tx1"/>
                </a:solidFill>
              </a:rPr>
              <a:t>нравственными понятиями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63688" y="4964607"/>
            <a:ext cx="5472608" cy="4572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Анализ противоречивых высказываний.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6099521"/>
            <a:ext cx="5472608" cy="778234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Анализ этического содержания пословиц и поговорок, афоризмов, высказываний.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33535" y="5505934"/>
            <a:ext cx="5472608" cy="4572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Анализ проблемных вопросов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30806" y="4365017"/>
            <a:ext cx="5472608" cy="4572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Анализ нравственных проблемных ситуаций.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50519" y="3140968"/>
            <a:ext cx="5455623" cy="4572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Дилемма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7405" y="3717032"/>
            <a:ext cx="5455723" cy="4572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Альтернативный выбор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30806" y="2564904"/>
            <a:ext cx="5472608" cy="4572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Выделение </a:t>
            </a:r>
            <a:r>
              <a:rPr lang="ru-RU" b="1" dirty="0"/>
              <a:t>слов, выражающих смысл понятия.</a:t>
            </a:r>
          </a:p>
          <a:p>
            <a:endParaRPr lang="ru-RU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50520" y="1916832"/>
            <a:ext cx="5472608" cy="4572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Поиск </a:t>
            </a:r>
            <a:r>
              <a:rPr lang="ru-RU" b="1" dirty="0"/>
              <a:t>близких и противоположных понятий</a:t>
            </a:r>
          </a:p>
          <a:p>
            <a:pPr algn="ctr"/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19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08721"/>
            <a:ext cx="8928992" cy="648071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nnabelle" pitchFamily="66" charset="0"/>
              </a:rPr>
              <a:t>Из опыта коллег</a:t>
            </a:r>
            <a:endParaRPr lang="ru-RU" sz="2800" b="1" dirty="0">
              <a:latin typeface="Annabelle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484784"/>
            <a:ext cx="8856984" cy="525658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Проблемное обучение. Типы проблемных ситуаций</a:t>
            </a: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l"/>
            <a:endParaRPr lang="ru-RU" sz="2400" dirty="0">
              <a:solidFill>
                <a:schemeClr val="tx1"/>
              </a:solidFill>
            </a:endParaRPr>
          </a:p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l"/>
            <a:endParaRPr lang="ru-RU" sz="2400" dirty="0">
              <a:solidFill>
                <a:schemeClr val="tx1"/>
              </a:solidFill>
            </a:endParaRPr>
          </a:p>
          <a:p>
            <a:pPr algn="l"/>
            <a:endParaRPr lang="ru-RU" sz="2400" dirty="0" smtClean="0">
              <a:solidFill>
                <a:schemeClr val="tx1"/>
              </a:solidFill>
            </a:endParaRPr>
          </a:p>
          <a:p>
            <a:pPr algn="l"/>
            <a:endParaRPr lang="ru-RU" sz="2400" dirty="0">
              <a:solidFill>
                <a:schemeClr val="tx1"/>
              </a:solidFill>
            </a:endParaRPr>
          </a:p>
          <a:p>
            <a:pPr algn="l"/>
            <a:endParaRPr lang="ru-RU" sz="1800" smtClean="0">
              <a:solidFill>
                <a:schemeClr val="tx1"/>
              </a:solidFill>
            </a:endParaRPr>
          </a:p>
          <a:p>
            <a:pPr algn="l"/>
            <a:r>
              <a:rPr lang="ru-RU" sz="1800" smtClean="0">
                <a:solidFill>
                  <a:schemeClr val="tx1"/>
                </a:solidFill>
              </a:rPr>
              <a:t>Каждый </a:t>
            </a:r>
            <a:r>
              <a:rPr lang="ru-RU" sz="1800" dirty="0">
                <a:solidFill>
                  <a:schemeClr val="tx1"/>
                </a:solidFill>
              </a:rPr>
              <a:t>тип предполагает определённые приёмы создания проблемной ситуации</a:t>
            </a:r>
            <a:r>
              <a:rPr lang="ru-RU" sz="2400" dirty="0">
                <a:solidFill>
                  <a:schemeClr val="tx1"/>
                </a:solidFill>
              </a:rPr>
              <a:t>. </a:t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79512" y="2276872"/>
            <a:ext cx="4032448" cy="273630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Проблемная 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ситуация с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удивлением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644008" y="2276872"/>
            <a:ext cx="3888432" cy="26642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Проблемная ситуация с </a:t>
            </a:r>
            <a:r>
              <a:rPr lang="ru-RU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затруднением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33054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1"/>
            <a:ext cx="7772400" cy="72008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Annabelle" pitchFamily="66" charset="0"/>
              </a:rPr>
              <a:t>Из опыта </a:t>
            </a:r>
            <a:r>
              <a:rPr lang="ru-RU" sz="2800" b="1" dirty="0" smtClean="0">
                <a:latin typeface="Annabelle" pitchFamily="66" charset="0"/>
              </a:rPr>
              <a:t>коллег</a:t>
            </a:r>
            <a:br>
              <a:rPr lang="ru-RU" sz="2800" b="1" dirty="0" smtClean="0">
                <a:latin typeface="Annabelle" pitchFamily="66" charset="0"/>
              </a:rPr>
            </a:br>
            <a:r>
              <a:rPr lang="ru-RU" sz="2800" dirty="0" smtClean="0"/>
              <a:t>Проблемная ситуация с удивлением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772815"/>
            <a:ext cx="8496944" cy="4967329"/>
          </a:xfrm>
        </p:spPr>
        <p:txBody>
          <a:bodyPr/>
          <a:lstStyle/>
          <a:p>
            <a:r>
              <a:rPr lang="ru-RU" dirty="0" smtClean="0"/>
              <a:t>:.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6941" y="1700808"/>
            <a:ext cx="1728192" cy="98640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Тип противоречия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17483" y="1772816"/>
            <a:ext cx="6768751" cy="79208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между двумя (или более) положениями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9" y="2995729"/>
            <a:ext cx="2027939" cy="374441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Приёмы создания проблемной ситуации: 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427984" y="2687216"/>
            <a:ext cx="3744415" cy="2037928"/>
          </a:xfrm>
          <a:prstGeom prst="ellipse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1.Одновременно предъявить противоречивые факты, теории или точки зрения. 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265965" y="4903393"/>
            <a:ext cx="4068451" cy="183675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2.Столкнуть разные мнения учеников вопросом или практическим заданием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2195736" y="3861048"/>
            <a:ext cx="2070229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195736" y="4365104"/>
            <a:ext cx="2070229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970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80729"/>
            <a:ext cx="9001000" cy="936103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Annabelle" pitchFamily="66" charset="0"/>
              </a:rPr>
              <a:t>Из </a:t>
            </a:r>
            <a:r>
              <a:rPr lang="ru-RU" sz="2700" b="1" dirty="0">
                <a:latin typeface="Annabelle" pitchFamily="66" charset="0"/>
              </a:rPr>
              <a:t>опыта </a:t>
            </a:r>
            <a:r>
              <a:rPr lang="ru-RU" sz="2700" b="1" dirty="0" smtClean="0">
                <a:latin typeface="Annabelle" pitchFamily="66" charset="0"/>
              </a:rPr>
              <a:t>коллег</a:t>
            </a:r>
            <a:r>
              <a:rPr lang="ru-RU" b="1" dirty="0" smtClean="0">
                <a:latin typeface="Annabelle" pitchFamily="66" charset="0"/>
              </a:rPr>
              <a:t/>
            </a:r>
            <a:br>
              <a:rPr lang="ru-RU" b="1" dirty="0" smtClean="0">
                <a:latin typeface="Annabelle" pitchFamily="66" charset="0"/>
              </a:rPr>
            </a:br>
            <a:r>
              <a:rPr lang="ru-RU" sz="3100" b="1" dirty="0" smtClean="0"/>
              <a:t>Проблемная </a:t>
            </a:r>
            <a:r>
              <a:rPr lang="ru-RU" sz="3100" b="1" dirty="0"/>
              <a:t>ситуация </a:t>
            </a:r>
            <a:r>
              <a:rPr lang="ru-RU" sz="3100" b="1" dirty="0" smtClean="0"/>
              <a:t>с удивлением</a:t>
            </a:r>
            <a:endParaRPr lang="ru-RU" sz="31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2874978"/>
            <a:ext cx="6400800" cy="1752600"/>
          </a:xfrm>
        </p:spPr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132856"/>
            <a:ext cx="8712968" cy="914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Смоделировать противоречие между житейским представлением учащихся и научным фактом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4509120"/>
            <a:ext cx="4608512" cy="20882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Создать </a:t>
            </a:r>
            <a:r>
              <a:rPr lang="ru-RU" b="1" i="1" dirty="0" smtClean="0">
                <a:solidFill>
                  <a:schemeClr val="bg1"/>
                </a:solidFill>
              </a:rPr>
              <a:t>проблемную ситуацию </a:t>
            </a:r>
            <a:r>
              <a:rPr lang="ru-RU" b="1" dirty="0" smtClean="0">
                <a:solidFill>
                  <a:schemeClr val="tx1"/>
                </a:solidFill>
              </a:rPr>
              <a:t>между необходимостью и невозможностью выполнить задание учителя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301208"/>
            <a:ext cx="3240360" cy="155679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Предъявить научный факт сообщением, экспериментом или наглядностью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3501008"/>
            <a:ext cx="3240360" cy="144016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Развенчать  </a:t>
            </a:r>
            <a:r>
              <a:rPr lang="ru-RU" b="1" dirty="0">
                <a:solidFill>
                  <a:schemeClr val="tx1"/>
                </a:solidFill>
              </a:rPr>
              <a:t>житейское представление учащихся вопросом или практическим заданием «на ошибку». 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1763688" y="3140968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71700" y="5013176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228184" y="3140968"/>
            <a:ext cx="0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458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80729"/>
            <a:ext cx="8928992" cy="864095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latin typeface="Annabelle" pitchFamily="66" charset="0"/>
              </a:rPr>
              <a:t/>
            </a:r>
            <a:br>
              <a:rPr lang="ru-RU" sz="2800" b="1" dirty="0" smtClean="0">
                <a:latin typeface="Annabelle" pitchFamily="66" charset="0"/>
              </a:rPr>
            </a:br>
            <a:r>
              <a:rPr lang="ru-RU" sz="2800" b="1" dirty="0" smtClean="0">
                <a:latin typeface="Annabelle" pitchFamily="66" charset="0"/>
              </a:rPr>
              <a:t>Из </a:t>
            </a:r>
            <a:r>
              <a:rPr lang="ru-RU" sz="2800" b="1" dirty="0">
                <a:latin typeface="Annabelle" pitchFamily="66" charset="0"/>
              </a:rPr>
              <a:t>опыта </a:t>
            </a:r>
            <a:r>
              <a:rPr lang="ru-RU" sz="2800" b="1" dirty="0" smtClean="0">
                <a:latin typeface="Annabelle" pitchFamily="66" charset="0"/>
              </a:rPr>
              <a:t>коллег</a:t>
            </a:r>
            <a:br>
              <a:rPr lang="ru-RU" sz="2800" b="1" dirty="0" smtClean="0">
                <a:latin typeface="Annabelle" pitchFamily="66" charset="0"/>
              </a:rPr>
            </a:br>
            <a:r>
              <a:rPr lang="ru-RU" sz="2800" dirty="0" smtClean="0"/>
              <a:t>Приёмы </a:t>
            </a:r>
            <a:r>
              <a:rPr lang="ru-RU" sz="2800" dirty="0"/>
              <a:t>создания проблемной ситуации: 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988840"/>
            <a:ext cx="8928992" cy="4752527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dirty="0" smtClean="0"/>
              <a:t>.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6454" y="2996952"/>
            <a:ext cx="2159282" cy="37302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70C0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Дать </a:t>
            </a:r>
            <a:r>
              <a:rPr lang="ru-RU" sz="2400" dirty="0">
                <a:solidFill>
                  <a:schemeClr val="tx1"/>
                </a:solidFill>
              </a:rPr>
              <a:t>практическое задание, не </a:t>
            </a:r>
            <a:r>
              <a:rPr lang="ru-RU" sz="2400" dirty="0" smtClean="0">
                <a:solidFill>
                  <a:schemeClr val="tx1"/>
                </a:solidFill>
              </a:rPr>
              <a:t>-выполнимое </a:t>
            </a:r>
            <a:r>
              <a:rPr lang="ru-RU" sz="2400" dirty="0">
                <a:solidFill>
                  <a:schemeClr val="tx1"/>
                </a:solidFill>
              </a:rPr>
              <a:t>вообще.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20272" y="2996953"/>
            <a:ext cx="2016224" cy="37302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Доказать, что задание учениками не выполнено. 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60032" y="2996953"/>
            <a:ext cx="1944216" cy="37302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Дать невыполнимое практическое задание, сходное с предыдущими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55776" y="2996952"/>
            <a:ext cx="1963194" cy="37302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Дать </a:t>
            </a:r>
            <a:r>
              <a:rPr lang="ru-RU" sz="2400" dirty="0">
                <a:solidFill>
                  <a:schemeClr val="tx1"/>
                </a:solidFill>
              </a:rPr>
              <a:t>практическое задание, не сходное с </a:t>
            </a:r>
            <a:r>
              <a:rPr lang="ru-RU" sz="2400" dirty="0" smtClean="0">
                <a:solidFill>
                  <a:schemeClr val="tx1"/>
                </a:solidFill>
              </a:rPr>
              <a:t>предыдущим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12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08721"/>
            <a:ext cx="9036496" cy="1008111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r>
              <a:rPr lang="ru-RU" sz="2700" b="1" dirty="0">
                <a:latin typeface="Annabelle" pitchFamily="66" charset="0"/>
              </a:rPr>
              <a:t>Из опыта </a:t>
            </a:r>
            <a:r>
              <a:rPr lang="ru-RU" sz="2700" b="1" dirty="0" smtClean="0">
                <a:latin typeface="Annabelle" pitchFamily="66" charset="0"/>
              </a:rPr>
              <a:t>коллег</a:t>
            </a:r>
            <a:br>
              <a:rPr lang="ru-RU" sz="2700" b="1" dirty="0" smtClean="0">
                <a:latin typeface="Annabelle" pitchFamily="66" charset="0"/>
              </a:rPr>
            </a:br>
            <a:r>
              <a:rPr lang="ru-RU" sz="2700" b="1" dirty="0" smtClean="0"/>
              <a:t>Методы </a:t>
            </a:r>
            <a:r>
              <a:rPr lang="ru-RU" sz="2700" b="1" dirty="0"/>
              <a:t>постановки </a:t>
            </a:r>
            <a:r>
              <a:rPr lang="ru-RU" sz="2700" b="1" dirty="0" smtClean="0"/>
              <a:t>нравственной проблемы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844824"/>
            <a:ext cx="9108504" cy="5013176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060848"/>
            <a:ext cx="2304256" cy="187309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Вытекающий </a:t>
            </a:r>
          </a:p>
          <a:p>
            <a:pPr algn="ctr"/>
            <a:r>
              <a:rPr lang="ru-RU" dirty="0" smtClean="0"/>
              <a:t>из проблемной </a:t>
            </a:r>
            <a:r>
              <a:rPr lang="ru-RU" dirty="0"/>
              <a:t>ситуации диалог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2060848"/>
            <a:ext cx="2520280" cy="187309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Подводящий </a:t>
            </a:r>
            <a:r>
              <a:rPr lang="ru-RU" dirty="0"/>
              <a:t>к теме диалог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2060848"/>
            <a:ext cx="2376264" cy="187309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Сообщение </a:t>
            </a:r>
            <a:r>
              <a:rPr lang="ru-RU" dirty="0"/>
              <a:t>темы </a:t>
            </a:r>
            <a:endParaRPr lang="ru-RU" dirty="0" smtClean="0"/>
          </a:p>
          <a:p>
            <a:pPr algn="ctr"/>
            <a:r>
              <a:rPr lang="ru-RU" dirty="0" smtClean="0"/>
              <a:t>с </a:t>
            </a:r>
            <a:r>
              <a:rPr lang="ru-RU" dirty="0"/>
              <a:t>мотивирующим приёмом</a:t>
            </a: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77832" y="4458011"/>
            <a:ext cx="3492388" cy="1850504"/>
          </a:xfrm>
          <a:prstGeom prst="triangle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Приём «актуальность» </a:t>
            </a: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170220" y="4617033"/>
            <a:ext cx="3390112" cy="1691482"/>
          </a:xfrm>
          <a:prstGeom prst="triangle">
            <a:avLst>
              <a:gd name="adj" fmla="val 48864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Приём </a:t>
            </a:r>
            <a:endParaRPr lang="ru-RU" dirty="0" smtClean="0"/>
          </a:p>
          <a:p>
            <a:pPr algn="ctr"/>
            <a:r>
              <a:rPr lang="ru-RU" dirty="0" smtClean="0"/>
              <a:t>«</a:t>
            </a:r>
            <a:r>
              <a:rPr lang="ru-RU" dirty="0"/>
              <a:t>яркого пятна» </a:t>
            </a:r>
          </a:p>
        </p:txBody>
      </p:sp>
    </p:spTree>
    <p:extLst>
      <p:ext uri="{BB962C8B-B14F-4D97-AF65-F5344CB8AC3E}">
        <p14:creationId xmlns:p14="http://schemas.microsoft.com/office/powerpoint/2010/main" val="336524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1268760"/>
            <a:ext cx="885698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Annabelle" pitchFamily="66" charset="0"/>
              </a:rPr>
              <a:t> </a:t>
            </a:r>
            <a:r>
              <a:rPr lang="ru-RU" sz="3200" b="1" dirty="0" smtClean="0">
                <a:latin typeface="Annabelle" pitchFamily="66" charset="0"/>
              </a:rPr>
              <a:t>Строение урока в условиях ФГОС</a:t>
            </a:r>
          </a:p>
          <a:p>
            <a:endParaRPr lang="ru-RU" sz="3200" b="1" dirty="0">
              <a:latin typeface="Annabelle" pitchFamily="66" charset="0"/>
            </a:endParaRPr>
          </a:p>
          <a:p>
            <a:endParaRPr lang="ru-RU" sz="3200" b="1" dirty="0" smtClean="0">
              <a:latin typeface="Annabelle" pitchFamily="66" charset="0"/>
            </a:endParaRPr>
          </a:p>
          <a:p>
            <a:endParaRPr lang="ru-RU" sz="3200" b="1" dirty="0">
              <a:latin typeface="Annabelle" pitchFamily="66" charset="0"/>
            </a:endParaRPr>
          </a:p>
          <a:p>
            <a:endParaRPr lang="ru-RU" sz="3200" b="1" dirty="0" smtClean="0">
              <a:latin typeface="Annabelle" pitchFamily="66" charset="0"/>
            </a:endParaRPr>
          </a:p>
          <a:p>
            <a:endParaRPr lang="ru-RU" sz="3200" b="1" dirty="0">
              <a:latin typeface="Annabelle" pitchFamily="66" charset="0"/>
            </a:endParaRPr>
          </a:p>
          <a:p>
            <a:endParaRPr lang="ru-RU" sz="3200" b="1" dirty="0" smtClean="0">
              <a:latin typeface="Annabelle" pitchFamily="66" charset="0"/>
            </a:endParaRPr>
          </a:p>
          <a:p>
            <a:endParaRPr lang="ru-RU" sz="3200" b="1" dirty="0">
              <a:latin typeface="Annabelle" pitchFamily="66" charset="0"/>
            </a:endParaRPr>
          </a:p>
          <a:p>
            <a:endParaRPr lang="ru-RU" sz="3200" b="1" dirty="0" smtClean="0">
              <a:latin typeface="Annabelle" pitchFamily="66" charset="0"/>
            </a:endParaRPr>
          </a:p>
          <a:p>
            <a:endParaRPr lang="ru-RU" sz="3200" b="1" dirty="0">
              <a:latin typeface="Annabelle" pitchFamily="66" charset="0"/>
            </a:endParaRPr>
          </a:p>
          <a:p>
            <a:endParaRPr lang="ru-RU" sz="3200" b="1" dirty="0" smtClean="0">
              <a:latin typeface="Annabelle" pitchFamily="66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118573116"/>
              </p:ext>
            </p:extLst>
          </p:nvPr>
        </p:nvGraphicFramePr>
        <p:xfrm>
          <a:off x="1187624" y="1916832"/>
          <a:ext cx="6096000" cy="4784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трелка вверх 7"/>
          <p:cNvSpPr/>
          <p:nvPr/>
        </p:nvSpPr>
        <p:spPr>
          <a:xfrm>
            <a:off x="4139952" y="5301208"/>
            <a:ext cx="45719" cy="432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верх 8"/>
          <p:cNvSpPr/>
          <p:nvPr/>
        </p:nvSpPr>
        <p:spPr>
          <a:xfrm>
            <a:off x="4185671" y="4221088"/>
            <a:ext cx="45719" cy="50405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>
            <a:off x="4208530" y="3573016"/>
            <a:ext cx="45719" cy="36004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23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980727"/>
            <a:ext cx="8784976" cy="1080121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Annabelle" pitchFamily="66" charset="0"/>
              </a:rPr>
              <a:t/>
            </a:r>
            <a:br>
              <a:rPr lang="ru-RU" sz="2800" dirty="0" smtClean="0">
                <a:latin typeface="Annabelle" pitchFamily="66" charset="0"/>
              </a:rPr>
            </a:br>
            <a:r>
              <a:rPr lang="ru-RU" sz="2800" b="1" dirty="0" smtClean="0">
                <a:latin typeface="Annabelle" pitchFamily="66" charset="0"/>
              </a:rPr>
              <a:t>Из </a:t>
            </a:r>
            <a:r>
              <a:rPr lang="ru-RU" sz="2800" b="1" dirty="0">
                <a:latin typeface="Annabelle" pitchFamily="66" charset="0"/>
              </a:rPr>
              <a:t>опыта </a:t>
            </a:r>
            <a:r>
              <a:rPr lang="ru-RU" sz="2800" b="1" dirty="0" smtClean="0">
                <a:latin typeface="Annabelle" pitchFamily="66" charset="0"/>
              </a:rPr>
              <a:t>коллег</a:t>
            </a:r>
            <a:br>
              <a:rPr lang="ru-RU" sz="2800" b="1" dirty="0" smtClean="0">
                <a:latin typeface="Annabelle" pitchFamily="66" charset="0"/>
              </a:rPr>
            </a:br>
            <a:r>
              <a:rPr lang="ru-RU" sz="2800" b="1" dirty="0" smtClean="0"/>
              <a:t>Пути </a:t>
            </a:r>
            <a:r>
              <a:rPr lang="ru-RU" sz="2800" b="1" dirty="0"/>
              <a:t>решения </a:t>
            </a:r>
            <a:r>
              <a:rPr lang="ru-RU" sz="2800" b="1" dirty="0" smtClean="0"/>
              <a:t>нравственной </a:t>
            </a:r>
            <a:r>
              <a:rPr lang="ru-RU" sz="2800" b="1" dirty="0"/>
              <a:t>проблемы </a:t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484784"/>
            <a:ext cx="8856984" cy="5373216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  <a:endParaRPr lang="ru-RU" dirty="0" smtClean="0"/>
          </a:p>
          <a:p>
            <a:r>
              <a:rPr lang="ru-RU" dirty="0"/>
              <a:t> </a:t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2696458372"/>
              </p:ext>
            </p:extLst>
          </p:nvPr>
        </p:nvGraphicFramePr>
        <p:xfrm>
          <a:off x="1259632" y="242088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7151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7772400" cy="1296144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Annabelle" pitchFamily="66" charset="0"/>
              </a:rPr>
              <a:t>Из опыта </a:t>
            </a:r>
            <a:r>
              <a:rPr lang="ru-RU" sz="1800" b="1" dirty="0" smtClean="0">
                <a:latin typeface="Annabelle" pitchFamily="66" charset="0"/>
              </a:rPr>
              <a:t>коллег</a:t>
            </a:r>
            <a:br>
              <a:rPr lang="ru-RU" sz="1800" b="1" dirty="0" smtClean="0">
                <a:latin typeface="Annabelle" pitchFamily="66" charset="0"/>
              </a:rPr>
            </a:br>
            <a:r>
              <a:rPr lang="ru-RU" sz="1800" b="1" dirty="0" smtClean="0"/>
              <a:t>Урок </a:t>
            </a:r>
            <a:r>
              <a:rPr lang="ru-RU" sz="1800" b="1" dirty="0"/>
              <a:t>литературы по комедии А.С. Грибоедова «Горе от ума</a:t>
            </a:r>
            <a:r>
              <a:rPr lang="ru-RU" sz="1800" b="1" dirty="0" smtClean="0"/>
              <a:t>»</a:t>
            </a:r>
            <a:br>
              <a:rPr lang="ru-RU" sz="1800" b="1" dirty="0" smtClean="0"/>
            </a:br>
            <a:r>
              <a:rPr lang="ru-RU" sz="1800" dirty="0"/>
              <a:t>«Проблема ума и безумия в комедии А.С. Грибоедова «Горе от ума».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844824"/>
            <a:ext cx="8928992" cy="4896544"/>
          </a:xfrm>
        </p:spPr>
        <p:txBody>
          <a:bodyPr>
            <a:normAutofit/>
          </a:bodyPr>
          <a:lstStyle/>
          <a:p>
            <a:endParaRPr lang="ru-RU" sz="1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568494"/>
              </p:ext>
            </p:extLst>
          </p:nvPr>
        </p:nvGraphicFramePr>
        <p:xfrm>
          <a:off x="179512" y="1916832"/>
          <a:ext cx="8856984" cy="489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0244"/>
                <a:gridCol w="513674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Задание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Результат выполнения задания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35432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Подчеркните ключевые слова темы. 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1. «Ум», «безумие»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чем ассоциируются у вас эти слова?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Какие проблемные вопросы, связанные с данной темой, возникли у вас, когда вы читали комедию? Запишите их в тетрадь.</a:t>
                      </a:r>
                      <a:endParaRPr lang="ru-RU" sz="14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2.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«Ум»- мудрость, образование, человек, успех и т. д 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«Безумие» - хаос, глупость, мрак, болезнь и т. д.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143404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«Если ты такой умный, почему ты такой бедный?» - спрашивали в Одессе.</a:t>
                      </a:r>
                      <a:b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«Если ты такой умный, покажи свои деньги», - предлагают в Америке.</a:t>
                      </a:r>
                      <a:b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 какой вопрос возникает у вас после прочтения комедии?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 Если ты такой умный, почему </a:t>
                      </a:r>
                      <a:r>
                        <a:rPr lang="ru-RU" sz="1800" b="1" kern="1200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+mn-lt"/>
                          <a:ea typeface="+mn-ea"/>
                          <a:cs typeface="+mn-cs"/>
                        </a:rPr>
                        <a:t>несчастлив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?»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115628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4. «Ум подготавливает счастье, которое добродетель завершает», - писал Гельвеций.</a:t>
                      </a:r>
                    </a:p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При чем тут «добродетель»?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u="none" dirty="0" smtClean="0">
                          <a:solidFill>
                            <a:schemeClr val="tx1"/>
                          </a:solidFill>
                        </a:rPr>
                        <a:t>Добро должно быть с кулаками, т. е. активным.  Одной критики, пусть и справедливой, недостаточно.</a:t>
                      </a:r>
                      <a:endParaRPr lang="ru-RU" sz="1400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79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08720"/>
            <a:ext cx="8928992" cy="93610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Annabelle" pitchFamily="66" charset="0"/>
              </a:rPr>
              <a:t/>
            </a:r>
            <a:br>
              <a:rPr lang="ru-RU" sz="2800" b="1" dirty="0" smtClean="0">
                <a:latin typeface="Annabelle" pitchFamily="66" charset="0"/>
              </a:rPr>
            </a:br>
            <a:r>
              <a:rPr lang="ru-RU" sz="2800" b="1" dirty="0" smtClean="0">
                <a:latin typeface="Annabelle" pitchFamily="66" charset="0"/>
              </a:rPr>
              <a:t>Из </a:t>
            </a:r>
            <a:r>
              <a:rPr lang="ru-RU" sz="2800" b="1" dirty="0">
                <a:latin typeface="Annabelle" pitchFamily="66" charset="0"/>
              </a:rPr>
              <a:t>опыта </a:t>
            </a:r>
            <a:r>
              <a:rPr lang="ru-RU" sz="2800" b="1" dirty="0" smtClean="0">
                <a:latin typeface="Annabelle" pitchFamily="66" charset="0"/>
              </a:rPr>
              <a:t>коллег. </a:t>
            </a:r>
            <a:r>
              <a:rPr lang="ru-RU" sz="2800" dirty="0" smtClean="0">
                <a:latin typeface="+mn-lt"/>
              </a:rPr>
              <a:t>Урок по роману «Обломов»</a:t>
            </a:r>
            <a:br>
              <a:rPr lang="ru-RU" sz="2800" dirty="0" smtClean="0">
                <a:latin typeface="+mn-lt"/>
              </a:rPr>
            </a:br>
            <a:r>
              <a:rPr lang="ru-RU" sz="2000" i="1" dirty="0"/>
              <a:t>Обломов и </a:t>
            </a:r>
            <a:r>
              <a:rPr lang="ru-RU" sz="2000" i="1" dirty="0" err="1"/>
              <a:t>Штольц</a:t>
            </a:r>
            <a:r>
              <a:rPr lang="ru-RU" sz="2000" i="1" dirty="0"/>
              <a:t>: сопоставительная характеристика героев </a:t>
            </a:r>
            <a:r>
              <a:rPr lang="ru-RU" sz="2000" b="1" dirty="0">
                <a:latin typeface="Annabelle" pitchFamily="66" charset="0"/>
              </a:rPr>
              <a:t/>
            </a:r>
            <a:br>
              <a:rPr lang="ru-RU" sz="2000" b="1" dirty="0">
                <a:latin typeface="Annabelle" pitchFamily="66" charset="0"/>
              </a:rPr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844824"/>
            <a:ext cx="8928992" cy="489654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036055"/>
              </p:ext>
            </p:extLst>
          </p:nvPr>
        </p:nvGraphicFramePr>
        <p:xfrm>
          <a:off x="179512" y="1844825"/>
          <a:ext cx="8784975" cy="489654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928325"/>
                <a:gridCol w="2928325"/>
                <a:gridCol w="2928325"/>
              </a:tblGrid>
              <a:tr h="69992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Обломов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Штольц</a:t>
                      </a:r>
                      <a:endParaRPr lang="ru-RU" dirty="0"/>
                    </a:p>
                  </a:txBody>
                  <a:tcPr/>
                </a:tc>
              </a:tr>
              <a:tr h="86264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?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Образ жизни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Активность, кипучая коммерческая деятельность</a:t>
                      </a:r>
                      <a:endParaRPr lang="ru-RU" sz="1600" dirty="0"/>
                    </a:p>
                  </a:txBody>
                  <a:tcPr/>
                </a:tc>
              </a:tr>
              <a:tr h="862649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Светлые воспоминания о детстве и привязанность к матери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Отношение к семье и родителям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?</a:t>
                      </a:r>
                      <a:endParaRPr lang="ru-RU" sz="1600" dirty="0"/>
                    </a:p>
                  </a:txBody>
                  <a:tcPr/>
                </a:tc>
              </a:tr>
              <a:tr h="86264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?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Отношение к образованию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Стремлению к постоянному пополнению знаний</a:t>
                      </a:r>
                      <a:endParaRPr lang="ru-RU" sz="1600" dirty="0"/>
                    </a:p>
                  </a:txBody>
                  <a:tcPr/>
                </a:tc>
              </a:tr>
              <a:tr h="862649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Скептическое отношение к жизни деловых людей, культ покоя, безделья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Поведение в обществе и на службе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?</a:t>
                      </a:r>
                      <a:endParaRPr lang="ru-RU" sz="1600" dirty="0"/>
                    </a:p>
                  </a:txBody>
                  <a:tcPr/>
                </a:tc>
              </a:tr>
              <a:tr h="74601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?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Восприятие любви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?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23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80728"/>
            <a:ext cx="9144000" cy="79208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Annabelle" pitchFamily="66" charset="0"/>
              </a:rPr>
              <a:t/>
            </a:r>
            <a:br>
              <a:rPr lang="ru-RU" sz="2700" b="1" dirty="0" smtClean="0">
                <a:latin typeface="Annabelle" pitchFamily="66" charset="0"/>
              </a:rPr>
            </a:br>
            <a:r>
              <a:rPr lang="ru-RU" sz="2700" b="1" dirty="0">
                <a:latin typeface="Annabelle" pitchFamily="66" charset="0"/>
              </a:rPr>
              <a:t/>
            </a:r>
            <a:br>
              <a:rPr lang="ru-RU" sz="2700" b="1" dirty="0">
                <a:latin typeface="Annabelle" pitchFamily="66" charset="0"/>
              </a:rPr>
            </a:br>
            <a:r>
              <a:rPr lang="ru-RU" sz="2700" b="1" dirty="0" smtClean="0">
                <a:latin typeface="Annabelle" pitchFamily="66" charset="0"/>
              </a:rPr>
              <a:t/>
            </a:r>
            <a:br>
              <a:rPr lang="ru-RU" sz="2700" b="1" dirty="0" smtClean="0">
                <a:latin typeface="Annabelle" pitchFamily="66" charset="0"/>
              </a:rPr>
            </a:br>
            <a:r>
              <a:rPr lang="ru-RU" sz="2700" b="1" dirty="0" smtClean="0">
                <a:latin typeface="Annabelle" pitchFamily="66" charset="0"/>
              </a:rPr>
              <a:t>Из </a:t>
            </a:r>
            <a:r>
              <a:rPr lang="ru-RU" sz="2700" b="1" dirty="0">
                <a:latin typeface="Annabelle" pitchFamily="66" charset="0"/>
              </a:rPr>
              <a:t>опыта коллег. </a:t>
            </a:r>
            <a:r>
              <a:rPr lang="ru-RU" sz="2700" dirty="0"/>
              <a:t>Урок по роману «Обломов»</a:t>
            </a:r>
            <a:br>
              <a:rPr lang="ru-RU" sz="2700" dirty="0"/>
            </a:br>
            <a:r>
              <a:rPr lang="ru-RU" sz="2700" i="1" dirty="0"/>
              <a:t>Обломов и </a:t>
            </a:r>
            <a:r>
              <a:rPr lang="ru-RU" sz="2700" i="1" dirty="0" err="1"/>
              <a:t>Штольц</a:t>
            </a:r>
            <a:r>
              <a:rPr lang="ru-RU" sz="2700" i="1" dirty="0"/>
              <a:t>: сопоставительная характеристика героев </a:t>
            </a:r>
            <a:r>
              <a:rPr lang="ru-RU" b="1" dirty="0">
                <a:latin typeface="Annabelle" pitchFamily="66" charset="0"/>
              </a:rPr>
              <a:t/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/>
            </a:r>
            <a:br>
              <a:rPr lang="ru-RU" b="1" dirty="0">
                <a:latin typeface="Annabelle" pitchFamily="66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700808"/>
            <a:ext cx="8928992" cy="50405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151" y="1772816"/>
            <a:ext cx="1887569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Обломов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4152" y="3347777"/>
            <a:ext cx="188756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4151" y="4962872"/>
            <a:ext cx="1887567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1" y="6237311"/>
            <a:ext cx="1872205" cy="3718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4151" y="2514052"/>
            <a:ext cx="1887569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183042"/>
            <a:ext cx="187220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3204" y="5619528"/>
            <a:ext cx="1848513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4109581"/>
            <a:ext cx="5760640" cy="6041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/>
              <a:t>«он боялся всякой </a:t>
            </a:r>
            <a:r>
              <a:rPr lang="ru-RU" sz="1400" dirty="0" smtClean="0"/>
              <a:t>мечты…хотел </a:t>
            </a:r>
            <a:r>
              <a:rPr lang="ru-RU" sz="1400" dirty="0"/>
              <a:t>видеть идеал бытия и стремления человека  в строгом понимании и отправлении жизни»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75856" y="2473961"/>
            <a:ext cx="5718328" cy="5373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«…он беспрестанно в движении…»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75856" y="1675656"/>
            <a:ext cx="5760640" cy="529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Штольц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75856" y="5619528"/>
            <a:ext cx="573948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«Выше всего ставил настойчивость в достижении целей»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4962872"/>
            <a:ext cx="571832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«причину всякого страдания приписывал </a:t>
            </a:r>
            <a:r>
              <a:rPr lang="ru-RU" u="sng" dirty="0"/>
              <a:t>себе»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75856" y="3347777"/>
            <a:ext cx="5739484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«равновесие практических сторон </a:t>
            </a:r>
            <a:r>
              <a:rPr lang="ru-RU" sz="1600" dirty="0" smtClean="0"/>
              <a:t>с тонкими потребностями духа»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75856" y="6237312"/>
            <a:ext cx="5739484" cy="3718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«Труд – образ, стихия, содержание, цель жизни»</a:t>
            </a:r>
          </a:p>
        </p:txBody>
      </p:sp>
    </p:spTree>
    <p:extLst>
      <p:ext uri="{BB962C8B-B14F-4D97-AF65-F5344CB8AC3E}">
        <p14:creationId xmlns:p14="http://schemas.microsoft.com/office/powerpoint/2010/main" val="15080188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80728"/>
            <a:ext cx="914400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Annabelle" pitchFamily="66" charset="0"/>
              </a:rPr>
              <a:t/>
            </a:r>
            <a:br>
              <a:rPr lang="ru-RU" sz="2700" b="1" dirty="0" smtClean="0">
                <a:latin typeface="Annabelle" pitchFamily="66" charset="0"/>
              </a:rPr>
            </a:br>
            <a:r>
              <a:rPr lang="ru-RU" sz="2700" b="1" dirty="0">
                <a:latin typeface="Annabelle" pitchFamily="66" charset="0"/>
              </a:rPr>
              <a:t/>
            </a:r>
            <a:br>
              <a:rPr lang="ru-RU" sz="2700" b="1" dirty="0">
                <a:latin typeface="Annabelle" pitchFamily="66" charset="0"/>
              </a:rPr>
            </a:br>
            <a:r>
              <a:rPr lang="ru-RU" sz="2700" b="1" dirty="0" smtClean="0">
                <a:latin typeface="Annabelle" pitchFamily="66" charset="0"/>
              </a:rPr>
              <a:t/>
            </a:r>
            <a:br>
              <a:rPr lang="ru-RU" sz="2700" b="1" dirty="0" smtClean="0">
                <a:latin typeface="Annabelle" pitchFamily="66" charset="0"/>
              </a:rPr>
            </a:br>
            <a:r>
              <a:rPr lang="ru-RU" sz="2700" b="1" dirty="0" smtClean="0">
                <a:latin typeface="Annabelle" pitchFamily="66" charset="0"/>
              </a:rPr>
              <a:t>Из </a:t>
            </a:r>
            <a:r>
              <a:rPr lang="ru-RU" sz="2700" b="1" dirty="0">
                <a:latin typeface="Annabelle" pitchFamily="66" charset="0"/>
              </a:rPr>
              <a:t>опыта коллег. </a:t>
            </a:r>
            <a:r>
              <a:rPr lang="ru-RU" sz="2700" dirty="0"/>
              <a:t>Урок по роману «Обломов»</a:t>
            </a:r>
            <a:br>
              <a:rPr lang="ru-RU" sz="2700" dirty="0"/>
            </a:br>
            <a:r>
              <a:rPr lang="ru-RU" sz="2700" i="1" dirty="0"/>
              <a:t>Обломов и </a:t>
            </a:r>
            <a:r>
              <a:rPr lang="ru-RU" sz="2700" i="1" dirty="0" err="1"/>
              <a:t>Штольц</a:t>
            </a:r>
            <a:r>
              <a:rPr lang="ru-RU" sz="2700" i="1" dirty="0"/>
              <a:t>: сопоставительная характеристика героев </a:t>
            </a:r>
            <a:r>
              <a:rPr lang="ru-RU" b="1" dirty="0">
                <a:latin typeface="Annabelle" pitchFamily="66" charset="0"/>
              </a:rPr>
              <a:t/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/>
            </a:r>
            <a:br>
              <a:rPr lang="ru-RU" b="1" dirty="0">
                <a:latin typeface="Annabelle" pitchFamily="66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700808"/>
            <a:ext cx="8928992" cy="504056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151" y="1772816"/>
            <a:ext cx="1887569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Обломов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4152" y="3347777"/>
            <a:ext cx="1887568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Сон (бездействие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4151" y="4962872"/>
            <a:ext cx="1887567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/>
              <a:t>Страх перед обстоятельствами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1" y="6237311"/>
            <a:ext cx="1872205" cy="37182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Труд - наказание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4151" y="2514052"/>
            <a:ext cx="1887569" cy="45720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Покой (апатия)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4183042"/>
            <a:ext cx="1872208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/>
              <a:t>Мечта – «скорлупа, самообман»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03204" y="5619528"/>
            <a:ext cx="1848513" cy="4572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Бесцельность </a:t>
            </a:r>
            <a:r>
              <a:rPr lang="ru-RU" sz="1600" dirty="0" smtClean="0"/>
              <a:t>существования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4109581"/>
            <a:ext cx="5760640" cy="60412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/>
              <a:t>«он боялся всякой </a:t>
            </a:r>
            <a:r>
              <a:rPr lang="ru-RU" sz="1400" dirty="0" smtClean="0"/>
              <a:t>мечты…хотел </a:t>
            </a:r>
            <a:r>
              <a:rPr lang="ru-RU" sz="1400" dirty="0"/>
              <a:t>видеть идеал бытия и стремления человека  в строгом понимании и отправлении жизни»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75856" y="2473961"/>
            <a:ext cx="5718328" cy="53738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«…он беспрестанно в движении…»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75856" y="1675656"/>
            <a:ext cx="5760640" cy="52920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Штольц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75856" y="5619528"/>
            <a:ext cx="5739484" cy="4572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«Выше всего ставил настойчивость в достижении целей»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4962872"/>
            <a:ext cx="5718328" cy="4572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«причину всякого страдания приписывал </a:t>
            </a:r>
            <a:r>
              <a:rPr lang="ru-RU" u="sng" dirty="0"/>
              <a:t>себе»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275856" y="3347777"/>
            <a:ext cx="5739484" cy="4572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«равновесие практических сторон </a:t>
            </a:r>
            <a:r>
              <a:rPr lang="ru-RU" sz="1600" dirty="0" smtClean="0"/>
              <a:t>с тонкими потребностями духа»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75856" y="6237312"/>
            <a:ext cx="5739484" cy="37182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«Труд – образ, стихия, содержание, цель жизни»</a:t>
            </a:r>
          </a:p>
        </p:txBody>
      </p:sp>
    </p:spTree>
    <p:extLst>
      <p:ext uri="{BB962C8B-B14F-4D97-AF65-F5344CB8AC3E}">
        <p14:creationId xmlns:p14="http://schemas.microsoft.com/office/powerpoint/2010/main" val="289060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792087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Annabelle" pitchFamily="66" charset="0"/>
              </a:rPr>
              <a:t>Из опыта </a:t>
            </a:r>
            <a:r>
              <a:rPr lang="ru-RU" sz="2000" b="1" dirty="0" smtClean="0">
                <a:latin typeface="Annabelle" pitchFamily="66" charset="0"/>
              </a:rPr>
              <a:t>коллег. </a:t>
            </a:r>
            <a:r>
              <a:rPr lang="ru-RU" sz="2000" b="1" dirty="0" smtClean="0"/>
              <a:t>Нетрадиционное начало урока</a:t>
            </a:r>
            <a:r>
              <a:rPr lang="ru-RU" sz="2000" b="1" dirty="0">
                <a:latin typeface="Annabelle" pitchFamily="66" charset="0"/>
              </a:rPr>
              <a:t/>
            </a:r>
            <a:br>
              <a:rPr lang="ru-RU" sz="2000" b="1" dirty="0">
                <a:latin typeface="Annabelle" pitchFamily="66" charset="0"/>
              </a:rPr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484784"/>
            <a:ext cx="8856984" cy="5256584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1946155568"/>
              </p:ext>
            </p:extLst>
          </p:nvPr>
        </p:nvGraphicFramePr>
        <p:xfrm>
          <a:off x="107504" y="1412776"/>
          <a:ext cx="8784976" cy="534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696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08721"/>
            <a:ext cx="9036496" cy="936103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Annabelle" pitchFamily="66" charset="0"/>
              </a:rPr>
              <a:t/>
            </a:r>
            <a:br>
              <a:rPr lang="ru-RU" sz="2200" b="1" dirty="0" smtClean="0">
                <a:latin typeface="Annabelle" pitchFamily="66" charset="0"/>
              </a:rPr>
            </a:br>
            <a:r>
              <a:rPr lang="ru-RU" sz="2200" b="1" dirty="0" smtClean="0">
                <a:latin typeface="Annabelle" pitchFamily="66" charset="0"/>
              </a:rPr>
              <a:t/>
            </a:r>
            <a:br>
              <a:rPr lang="ru-RU" sz="2200" b="1" dirty="0" smtClean="0">
                <a:latin typeface="Annabelle" pitchFamily="66" charset="0"/>
              </a:rPr>
            </a:br>
            <a:r>
              <a:rPr lang="ru-RU" sz="2200" b="1" dirty="0" smtClean="0">
                <a:latin typeface="Annabelle" pitchFamily="66" charset="0"/>
              </a:rPr>
              <a:t>Из </a:t>
            </a:r>
            <a:r>
              <a:rPr lang="ru-RU" sz="2200" b="1" dirty="0">
                <a:latin typeface="Annabelle" pitchFamily="66" charset="0"/>
              </a:rPr>
              <a:t>опыта коллег. </a:t>
            </a:r>
            <a:r>
              <a:rPr lang="ru-RU" sz="2200" b="1" dirty="0" smtClean="0">
                <a:latin typeface="Annabelle" pitchFamily="66" charset="0"/>
              </a:rPr>
              <a:t/>
            </a:r>
            <a:br>
              <a:rPr lang="ru-RU" sz="2200" b="1" dirty="0" smtClean="0">
                <a:latin typeface="Annabelle" pitchFamily="66" charset="0"/>
              </a:rPr>
            </a:br>
            <a:r>
              <a:rPr lang="ru-RU" sz="2200" dirty="0" smtClean="0"/>
              <a:t>Постановка </a:t>
            </a:r>
            <a:r>
              <a:rPr lang="ru-RU" sz="2200" dirty="0"/>
              <a:t>и решение проблемных вопросов, создание </a:t>
            </a:r>
            <a:r>
              <a:rPr lang="ru-RU" sz="2200" dirty="0" smtClean="0"/>
              <a:t>проблемных ситуаций</a:t>
            </a:r>
            <a:r>
              <a:rPr lang="ru-RU" sz="2200" dirty="0"/>
              <a:t>.</a:t>
            </a: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844824"/>
            <a:ext cx="9001000" cy="5013176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838837"/>
              </p:ext>
            </p:extLst>
          </p:nvPr>
        </p:nvGraphicFramePr>
        <p:xfrm>
          <a:off x="107504" y="1988841"/>
          <a:ext cx="8856984" cy="42820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5808984"/>
              </a:tblGrid>
              <a:tr h="792087">
                <a:tc>
                  <a:txBody>
                    <a:bodyPr/>
                    <a:lstStyle/>
                    <a:p>
                      <a:r>
                        <a:rPr lang="ru-RU" dirty="0" smtClean="0"/>
                        <a:t>Типы ситуаций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Темы уроков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ситуация несоответствия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«Базаров как отрицательный герой своего времени»;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ситуация конфликта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ситуация неожиданности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Ситуация выбора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Стоит ли иметь убеждения, ведь они оказывают воздействие на всю жизнь человека (опыт Базарова)?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176848">
                <a:tc>
                  <a:txBody>
                    <a:bodyPr/>
                    <a:lstStyle/>
                    <a:p>
                      <a:r>
                        <a:rPr lang="ru-RU" dirty="0" smtClean="0"/>
                        <a:t>ситуация предположения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Что бы вы сделали, окажись вы на месте Базарова?</a:t>
                      </a:r>
                    </a:p>
                    <a:p>
                      <a:r>
                        <a:rPr lang="ru-RU" dirty="0" smtClean="0"/>
                        <a:t> Как бы продолжилась жизнь Базарова, если бы в ней не «случилось» Анны Сергеевны? </a:t>
                      </a:r>
                    </a:p>
                    <a:p>
                      <a:r>
                        <a:rPr lang="ru-RU" dirty="0" smtClean="0"/>
                        <a:t>А что  если бы Татьяна приняла любовь Онегина после замужества?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70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80728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mtClean="0">
                <a:latin typeface="Annabelle" pitchFamily="66" charset="0"/>
              </a:rPr>
              <a:t>Из опыта коллег . </a:t>
            </a:r>
            <a:br>
              <a:rPr lang="ru-RU" sz="2400" b="1" smtClean="0">
                <a:latin typeface="Annabelle" pitchFamily="66" charset="0"/>
              </a:rPr>
            </a:b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40152" y="1026894"/>
            <a:ext cx="1533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Тема-интрига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00808"/>
            <a:ext cx="1827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</a:t>
            </a:r>
            <a:r>
              <a:rPr lang="ru-RU" b="1" dirty="0"/>
              <a:t>Два затмения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2281" y="2276872"/>
            <a:ext cx="2778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«Герой не моего романа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2281" y="277954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«В каком имении я предпочел бы жить: Троекуровых или  Дубровских?»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2281" y="3585411"/>
            <a:ext cx="3784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«Душу </a:t>
            </a:r>
            <a:r>
              <a:rPr lang="ru-RU" b="1" dirty="0"/>
              <a:t>спасать надо... Вопрос: как</a:t>
            </a:r>
            <a:r>
              <a:rPr lang="ru-RU" b="1" dirty="0" smtClean="0"/>
              <a:t>?»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1490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«Какие </a:t>
            </a:r>
            <a:r>
              <a:rPr lang="ru-RU" b="1" dirty="0"/>
              <a:t>«чувства добрые» пробуждает в вас это произведение</a:t>
            </a:r>
            <a:r>
              <a:rPr lang="ru-RU" b="1" dirty="0" smtClean="0"/>
              <a:t>?»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941168"/>
            <a:ext cx="4716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«Как </a:t>
            </a:r>
            <a:r>
              <a:rPr lang="ru-RU" b="1" dirty="0"/>
              <a:t>вы понимаете афоризм  </a:t>
            </a:r>
            <a:r>
              <a:rPr lang="ru-RU" b="1" dirty="0" smtClean="0"/>
              <a:t>А.Н. Толстого: "</a:t>
            </a:r>
            <a:r>
              <a:rPr lang="ru-RU" b="1" dirty="0"/>
              <a:t>У кого большой ум, тому надо еще больше ума, чтобы управлять этим умом" </a:t>
            </a:r>
            <a:r>
              <a:rPr lang="ru-RU" b="1" dirty="0" smtClean="0"/>
              <a:t>?»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67536" y="1700808"/>
            <a:ext cx="3720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«Охотнее </a:t>
            </a:r>
            <a:r>
              <a:rPr lang="ru-RU" b="1" dirty="0"/>
              <a:t>всего человека съедают те, кто его не </a:t>
            </a:r>
            <a:r>
              <a:rPr lang="ru-RU" b="1" dirty="0" smtClean="0"/>
              <a:t>переваривает».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967535" y="2779544"/>
            <a:ext cx="3564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«Сколько </a:t>
            </a:r>
            <a:r>
              <a:rPr lang="ru-RU" b="1" dirty="0"/>
              <a:t>стоит достоинство</a:t>
            </a:r>
            <a:r>
              <a:rPr lang="ru-RU" b="1" dirty="0" smtClean="0"/>
              <a:t>?»</a:t>
            </a:r>
            <a:endParaRPr lang="ru-RU" b="1" dirty="0"/>
          </a:p>
        </p:txBody>
      </p:sp>
      <p:pic>
        <p:nvPicPr>
          <p:cNvPr id="1026" name="Picture 2" descr="C:\Users\Ромыч\Pictures\i (3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365104"/>
            <a:ext cx="2808311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872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80729"/>
            <a:ext cx="8928992" cy="792087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Annabelle" pitchFamily="66" charset="0"/>
              </a:rPr>
              <a:t>Из опыта </a:t>
            </a:r>
            <a:r>
              <a:rPr lang="ru-RU" sz="2800" b="1" dirty="0" smtClean="0">
                <a:latin typeface="Annabelle" pitchFamily="66" charset="0"/>
              </a:rPr>
              <a:t>коллег.</a:t>
            </a:r>
            <a:r>
              <a:rPr lang="ru-RU" sz="2800" i="1" dirty="0"/>
              <a:t> 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>Урок-проект «Тематические страницы»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700808"/>
            <a:ext cx="8856984" cy="504056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>
                <a:solidFill>
                  <a:schemeClr val="tx1"/>
                </a:solidFill>
              </a:rPr>
              <a:t>Какая она –любовь</a:t>
            </a:r>
            <a:r>
              <a:rPr lang="ru-RU" dirty="0" smtClean="0">
                <a:solidFill>
                  <a:schemeClr val="tx1"/>
                </a:solidFill>
              </a:rPr>
              <a:t>?»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«Жестокий век-жестокие сердца»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«Человечество </a:t>
            </a:r>
            <a:r>
              <a:rPr lang="ru-RU" dirty="0">
                <a:solidFill>
                  <a:schemeClr val="tx1"/>
                </a:solidFill>
              </a:rPr>
              <a:t>всегда шло по пути Добра, Истины и Красоты - но путь этот труден тем, что зависит от усилий </a:t>
            </a:r>
            <a:r>
              <a:rPr lang="ru-RU" b="1" dirty="0">
                <a:solidFill>
                  <a:schemeClr val="tx1"/>
                </a:solidFill>
              </a:rPr>
              <a:t>каждого</a:t>
            </a:r>
            <a:r>
              <a:rPr lang="ru-RU" dirty="0">
                <a:solidFill>
                  <a:schemeClr val="tx1"/>
                </a:solidFill>
              </a:rPr>
              <a:t>, а каждый </a:t>
            </a:r>
            <a:r>
              <a:rPr lang="ru-RU" u="sng" dirty="0">
                <a:solidFill>
                  <a:schemeClr val="tx1"/>
                </a:solidFill>
              </a:rPr>
              <a:t>не хочет</a:t>
            </a:r>
            <a:r>
              <a:rPr lang="ru-RU" dirty="0">
                <a:solidFill>
                  <a:schemeClr val="tx1"/>
                </a:solidFill>
              </a:rPr>
              <a:t>, либо </a:t>
            </a:r>
            <a:r>
              <a:rPr lang="ru-RU" b="1" u="sng" dirty="0">
                <a:solidFill>
                  <a:schemeClr val="tx1"/>
                </a:solidFill>
              </a:rPr>
              <a:t>не может</a:t>
            </a:r>
            <a:r>
              <a:rPr lang="ru-RU" dirty="0">
                <a:solidFill>
                  <a:schemeClr val="tx1"/>
                </a:solidFill>
              </a:rPr>
              <a:t>, либо </a:t>
            </a:r>
            <a:r>
              <a:rPr lang="ru-RU" b="1" u="sng" dirty="0">
                <a:solidFill>
                  <a:schemeClr val="tx1"/>
                </a:solidFill>
              </a:rPr>
              <a:t>не знает</a:t>
            </a:r>
            <a:r>
              <a:rPr lang="ru-RU" dirty="0">
                <a:solidFill>
                  <a:schemeClr val="tx1"/>
                </a:solidFill>
              </a:rPr>
              <a:t>, либо </a:t>
            </a:r>
            <a:r>
              <a:rPr lang="ru-RU" b="1" u="sng" dirty="0">
                <a:solidFill>
                  <a:schemeClr val="tx1"/>
                </a:solidFill>
              </a:rPr>
              <a:t>не умеет</a:t>
            </a:r>
            <a:r>
              <a:rPr lang="ru-RU" dirty="0" smtClean="0">
                <a:solidFill>
                  <a:schemeClr val="tx1"/>
                </a:solidFill>
              </a:rPr>
              <a:t>.»</a:t>
            </a:r>
            <a:endParaRPr lang="ru-RU" i="1" dirty="0" smtClean="0">
              <a:solidFill>
                <a:schemeClr val="tx1"/>
              </a:solidFill>
            </a:endParaRPr>
          </a:p>
          <a:p>
            <a:pPr algn="l"/>
            <a:endParaRPr lang="ru-RU" i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3172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80729"/>
            <a:ext cx="8928992" cy="864095"/>
          </a:xfrm>
          <a:pattFill prst="pct6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ru-RU" b="1" dirty="0">
                <a:latin typeface="Annabelle" panose="03000400000000000000" pitchFamily="66" charset="0"/>
              </a:rPr>
              <a:t>Из опыта коллег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496" y="1844824"/>
            <a:ext cx="9001000" cy="4896544"/>
          </a:xfrm>
          <a:pattFill prst="pct4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8196" y="1916832"/>
            <a:ext cx="4320480" cy="86409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Формы работы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8196" y="3717032"/>
            <a:ext cx="1667500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Система ассоциаций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2996" y="5589240"/>
            <a:ext cx="1224136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Кластеры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3717032"/>
            <a:ext cx="1691092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Поток сознания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38606" y="5589240"/>
            <a:ext cx="1176910" cy="914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err="1">
                <a:solidFill>
                  <a:schemeClr val="tx1"/>
                </a:solidFill>
              </a:rPr>
              <a:t>Синквейн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971324" y="2852936"/>
            <a:ext cx="45719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3581342" y="2852936"/>
            <a:ext cx="45719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994183" y="4631432"/>
            <a:ext cx="45719" cy="9255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3627061" y="4631432"/>
            <a:ext cx="45719" cy="8137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220072" y="1916832"/>
            <a:ext cx="3816424" cy="86409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Обсуждаемые понятия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3001449"/>
            <a:ext cx="3744416" cy="4572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Добрый человек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20072" y="5969801"/>
            <a:ext cx="3816424" cy="771567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Долг. Честь.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20072" y="5512601"/>
            <a:ext cx="3816424" cy="4572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</a:t>
            </a:r>
            <a:r>
              <a:rPr lang="ru-RU" dirty="0" smtClean="0">
                <a:solidFill>
                  <a:schemeClr val="tx1"/>
                </a:solidFill>
              </a:rPr>
              <a:t>есть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0072" y="4903487"/>
            <a:ext cx="3744416" cy="4572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Возмездие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20072" y="4293096"/>
            <a:ext cx="3744416" cy="4572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Справедливость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20072" y="3645024"/>
            <a:ext cx="3816424" cy="4572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</a:t>
            </a:r>
            <a:r>
              <a:rPr lang="ru-RU" dirty="0" smtClean="0">
                <a:solidFill>
                  <a:schemeClr val="tx1"/>
                </a:solidFill>
              </a:rPr>
              <a:t>илосердие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6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982619"/>
            <a:ext cx="435925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nnabelle" pitchFamily="66" charset="0"/>
              </a:rPr>
              <a:t>Как важно вовремя успеть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Сказать кому-то слово доброе,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Чтоб от волненья сердце дрогнуло!-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Ведь все порушить может смерть.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Как важно вовремя успеть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Похлопотать или поздравить,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Плечо надежное подставить!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И знать, что будет так и впредь.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Но забываем мы подчас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Исполнить чью-то просьбу вовремя,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Не замечая, как обида кровная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Незримо отчуждает нас.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И запоздалая вина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Потом терзает наши души.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Всего-то надо - научиться слушать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Того, чья жизнь обнажена. </a:t>
            </a:r>
            <a:br>
              <a:rPr lang="ru-RU" b="1" dirty="0">
                <a:latin typeface="Annabelle" pitchFamily="66" charset="0"/>
              </a:rPr>
            </a:br>
            <a:r>
              <a:rPr lang="ru-RU" b="1" dirty="0">
                <a:latin typeface="Annabelle" pitchFamily="66" charset="0"/>
              </a:rPr>
              <a:t>(А. Дементьев)</a:t>
            </a:r>
          </a:p>
        </p:txBody>
      </p:sp>
      <p:pic>
        <p:nvPicPr>
          <p:cNvPr id="2050" name="Picture 2" descr="C:\Users\Ромыч\Pictures\i (2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150" y="908720"/>
            <a:ext cx="2203698" cy="1896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Ромыч\Pictures\i (2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28341"/>
            <a:ext cx="2178496" cy="1896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94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08720"/>
            <a:ext cx="9144000" cy="1296143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Annabelle" pitchFamily="66" charset="0"/>
              </a:rPr>
              <a:t>Из опыта коллег.</a:t>
            </a:r>
            <a:r>
              <a:rPr lang="ru-RU" sz="2800" b="1" i="1" dirty="0">
                <a:solidFill>
                  <a:prstClr val="black"/>
                </a:solidFill>
              </a:rPr>
              <a:t> </a:t>
            </a:r>
            <a:r>
              <a:rPr lang="ru-RU" sz="2800" b="1" i="1" dirty="0" smtClean="0">
                <a:solidFill>
                  <a:prstClr val="black"/>
                </a:solidFill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</a:rPr>
            </a:br>
            <a:r>
              <a:rPr lang="ru-RU" sz="2800" b="1" i="1" dirty="0" smtClean="0">
                <a:solidFill>
                  <a:prstClr val="black"/>
                </a:solidFill>
              </a:rPr>
              <a:t>Провокационные вопросы на уроке по рассказу </a:t>
            </a:r>
            <a:r>
              <a:rPr lang="ru-RU" sz="2800" b="1" i="1" dirty="0" err="1" smtClean="0">
                <a:solidFill>
                  <a:prstClr val="black"/>
                </a:solidFill>
              </a:rPr>
              <a:t>А.Платонова</a:t>
            </a:r>
            <a:r>
              <a:rPr lang="ru-RU" sz="2800" b="1" i="1" dirty="0" smtClean="0">
                <a:solidFill>
                  <a:prstClr val="black"/>
                </a:solidFill>
              </a:rPr>
              <a:t> «Юшка».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04864"/>
            <a:ext cx="9144000" cy="4653136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normAutofit/>
          </a:bodyPr>
          <a:lstStyle/>
          <a:p>
            <a:pPr marL="457200" indent="-457200" algn="l">
              <a:buFontTx/>
              <a:buChar char="-"/>
            </a:pPr>
            <a:r>
              <a:rPr lang="ru-RU" sz="1800" b="1" dirty="0" smtClean="0">
                <a:solidFill>
                  <a:schemeClr val="tx1"/>
                </a:solidFill>
              </a:rPr>
              <a:t>Как </a:t>
            </a:r>
            <a:r>
              <a:rPr lang="ru-RU" sz="1800" b="1" dirty="0">
                <a:solidFill>
                  <a:schemeClr val="tx1"/>
                </a:solidFill>
              </a:rPr>
              <a:t>вы думаете, почему автор сделал его главным героем? Сделали бы вы это, будь на месте автора? Почему?</a:t>
            </a:r>
            <a:br>
              <a:rPr lang="ru-RU" sz="1800" b="1" dirty="0">
                <a:solidFill>
                  <a:schemeClr val="tx1"/>
                </a:solidFill>
              </a:rPr>
            </a:br>
            <a:r>
              <a:rPr lang="ru-RU" sz="1700" b="1" dirty="0" smtClean="0">
                <a:solidFill>
                  <a:schemeClr val="tx1"/>
                </a:solidFill>
              </a:rPr>
              <a:t>- </a:t>
            </a:r>
            <a:r>
              <a:rPr lang="ru-RU" sz="1700" b="1" dirty="0">
                <a:solidFill>
                  <a:schemeClr val="tx1"/>
                </a:solidFill>
              </a:rPr>
              <a:t>Если бы вы такого человека встретили на улице, то:</a:t>
            </a:r>
            <a:br>
              <a:rPr lang="ru-RU" sz="1700" b="1" dirty="0">
                <a:solidFill>
                  <a:schemeClr val="tx1"/>
                </a:solidFill>
              </a:rPr>
            </a:br>
            <a:r>
              <a:rPr lang="ru-RU" sz="1700" dirty="0">
                <a:solidFill>
                  <a:schemeClr val="tx1"/>
                </a:solidFill>
              </a:rPr>
              <a:t/>
            </a:r>
            <a:br>
              <a:rPr lang="ru-RU" sz="1700" dirty="0">
                <a:solidFill>
                  <a:schemeClr val="tx1"/>
                </a:solidFill>
              </a:rPr>
            </a:br>
            <a:r>
              <a:rPr lang="ru-RU" sz="1700" dirty="0">
                <a:solidFill>
                  <a:schemeClr val="tx1"/>
                </a:solidFill>
              </a:rPr>
              <a:t>а) подали бы руку?</a:t>
            </a:r>
            <a:br>
              <a:rPr lang="ru-RU" sz="1700" dirty="0">
                <a:solidFill>
                  <a:schemeClr val="tx1"/>
                </a:solidFill>
              </a:rPr>
            </a:br>
            <a:r>
              <a:rPr lang="ru-RU" sz="1700" dirty="0">
                <a:solidFill>
                  <a:schemeClr val="tx1"/>
                </a:solidFill>
              </a:rPr>
              <a:t>б) прошли бы молча мимо?</a:t>
            </a:r>
            <a:br>
              <a:rPr lang="ru-RU" sz="1700" dirty="0">
                <a:solidFill>
                  <a:schemeClr val="tx1"/>
                </a:solidFill>
              </a:rPr>
            </a:br>
            <a:r>
              <a:rPr lang="ru-RU" sz="1700" dirty="0">
                <a:solidFill>
                  <a:schemeClr val="tx1"/>
                </a:solidFill>
              </a:rPr>
              <a:t>в) брезгливо усмехнулись бы?</a:t>
            </a:r>
            <a:br>
              <a:rPr lang="ru-RU" sz="1700" dirty="0">
                <a:solidFill>
                  <a:schemeClr val="tx1"/>
                </a:solidFill>
              </a:rPr>
            </a:br>
            <a:r>
              <a:rPr lang="ru-RU" sz="1700" dirty="0">
                <a:solidFill>
                  <a:schemeClr val="tx1"/>
                </a:solidFill>
              </a:rPr>
              <a:t>г) не обратили бы внимания, чтобы </a:t>
            </a:r>
            <a:endParaRPr lang="ru-RU" sz="1700" dirty="0" smtClean="0">
              <a:solidFill>
                <a:schemeClr val="tx1"/>
              </a:solidFill>
            </a:endParaRPr>
          </a:p>
          <a:p>
            <a:pPr marL="457200" indent="-457200" algn="l"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</a:rPr>
              <a:t>не </a:t>
            </a:r>
            <a:r>
              <a:rPr lang="ru-RU" sz="1700" dirty="0">
                <a:solidFill>
                  <a:schemeClr val="tx1"/>
                </a:solidFill>
              </a:rPr>
              <a:t>испортить себе настроения</a:t>
            </a:r>
            <a:r>
              <a:rPr lang="ru-RU" sz="1700" dirty="0" smtClean="0">
                <a:solidFill>
                  <a:schemeClr val="tx1"/>
                </a:solidFill>
              </a:rPr>
              <a:t>?</a:t>
            </a:r>
          </a:p>
          <a:p>
            <a:pPr marL="457200" indent="-457200" algn="l">
              <a:buFontTx/>
              <a:buChar char="-"/>
            </a:pPr>
            <a:endParaRPr lang="ru-RU" sz="1700" dirty="0" smtClean="0">
              <a:solidFill>
                <a:schemeClr val="tx1"/>
              </a:solidFill>
            </a:endParaRPr>
          </a:p>
          <a:p>
            <a:pPr marL="342900" indent="-342900" algn="l"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</a:rPr>
              <a:t>Разве </a:t>
            </a:r>
            <a:r>
              <a:rPr lang="ru-RU" sz="2000" b="1" dirty="0">
                <a:solidFill>
                  <a:schemeClr val="tx1"/>
                </a:solidFill>
              </a:rPr>
              <a:t>плохо быть </a:t>
            </a:r>
            <a:r>
              <a:rPr lang="ru-RU" sz="2000" b="1" dirty="0" smtClean="0">
                <a:solidFill>
                  <a:schemeClr val="tx1"/>
                </a:solidFill>
              </a:rPr>
              <a:t>непохожим </a:t>
            </a:r>
            <a:r>
              <a:rPr lang="ru-RU" sz="2000" b="1" dirty="0">
                <a:solidFill>
                  <a:schemeClr val="tx1"/>
                </a:solidFill>
              </a:rPr>
              <a:t>на других</a:t>
            </a:r>
            <a:r>
              <a:rPr lang="ru-RU" sz="2000" b="1" dirty="0" smtClean="0">
                <a:solidFill>
                  <a:schemeClr val="tx1"/>
                </a:solidFill>
              </a:rPr>
              <a:t>?</a:t>
            </a:r>
          </a:p>
          <a:p>
            <a:pPr marL="342900" indent="-342900" algn="l"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</a:rPr>
              <a:t> Почему?</a:t>
            </a:r>
          </a:p>
          <a:p>
            <a:pPr marL="342900" indent="-342900" algn="l"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</a:rPr>
              <a:t>Если </a:t>
            </a:r>
            <a:r>
              <a:rPr lang="ru-RU" sz="2000" b="1" dirty="0">
                <a:solidFill>
                  <a:schemeClr val="tx1"/>
                </a:solidFill>
              </a:rPr>
              <a:t>бы среди вас оказался такой человек,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342900" indent="-342900" algn="l">
              <a:buFontTx/>
              <a:buChar char="-"/>
            </a:pPr>
            <a:r>
              <a:rPr lang="ru-RU" sz="2000" b="1" dirty="0" smtClean="0">
                <a:solidFill>
                  <a:schemeClr val="tx1"/>
                </a:solidFill>
              </a:rPr>
              <a:t>как </a:t>
            </a:r>
            <a:r>
              <a:rPr lang="ru-RU" sz="2000" b="1" dirty="0">
                <a:solidFill>
                  <a:schemeClr val="tx1"/>
                </a:solidFill>
              </a:rPr>
              <a:t>бы к нему относились?</a:t>
            </a:r>
          </a:p>
        </p:txBody>
      </p:sp>
      <p:pic>
        <p:nvPicPr>
          <p:cNvPr id="3075" name="Picture 3" descr="C:\Users\Ромыч\Pictures\i (5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068960"/>
            <a:ext cx="3672408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92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96752"/>
            <a:ext cx="784887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latin typeface="Annabelle" panose="03000400000000000000" pitchFamily="66" charset="0"/>
              </a:rPr>
              <a:t>Воспитывать душу и силу чувств</a:t>
            </a:r>
          </a:p>
          <a:p>
            <a:r>
              <a:rPr lang="ru-RU" sz="4400" b="1" dirty="0">
                <a:latin typeface="Annabelle" panose="03000400000000000000" pitchFamily="66" charset="0"/>
              </a:rPr>
              <a:t>Не только труднейшее из искусств,</a:t>
            </a:r>
          </a:p>
          <a:p>
            <a:r>
              <a:rPr lang="ru-RU" sz="4400" b="1" dirty="0">
                <a:latin typeface="Annabelle" panose="03000400000000000000" pitchFamily="66" charset="0"/>
              </a:rPr>
              <a:t>Но </a:t>
            </a:r>
            <a:r>
              <a:rPr lang="ru-RU" sz="4400" b="1" dirty="0" err="1">
                <a:latin typeface="Annabelle" panose="03000400000000000000" pitchFamily="66" charset="0"/>
              </a:rPr>
              <a:t>сверхважнейшее</a:t>
            </a:r>
            <a:r>
              <a:rPr lang="ru-RU" sz="4400" b="1" dirty="0">
                <a:latin typeface="Annabelle" panose="03000400000000000000" pitchFamily="66" charset="0"/>
              </a:rPr>
              <a:t> дело! </a:t>
            </a:r>
          </a:p>
          <a:p>
            <a:r>
              <a:rPr lang="ru-RU" sz="3600" dirty="0" smtClean="0"/>
              <a:t>                                                           </a:t>
            </a:r>
            <a:endParaRPr lang="ru-RU" sz="3200" dirty="0"/>
          </a:p>
        </p:txBody>
      </p:sp>
      <p:pic>
        <p:nvPicPr>
          <p:cNvPr id="2051" name="Picture 3" descr="C:\Users\Ромыч\Pictures\i (5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479" y="4869160"/>
            <a:ext cx="2539045" cy="1860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Ромыч\Pictures\i (4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869160"/>
            <a:ext cx="2349624" cy="1851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Ромыч\Pictures\i (5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8" y="4869160"/>
            <a:ext cx="2436009" cy="1860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33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9314" y="1052736"/>
            <a:ext cx="4572000" cy="57554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/>
              <a:t>Нет в саду цветов негодных, </a:t>
            </a:r>
          </a:p>
          <a:p>
            <a:r>
              <a:rPr lang="ru-RU" sz="1400" b="1" dirty="0"/>
              <a:t>Некрасивых, неприродных, </a:t>
            </a:r>
          </a:p>
          <a:p>
            <a:r>
              <a:rPr lang="ru-RU" sz="1400" b="1" dirty="0"/>
              <a:t>Хуже трав или плодов – </a:t>
            </a:r>
          </a:p>
          <a:p>
            <a:r>
              <a:rPr lang="ru-RU" sz="1400" b="1" dirty="0"/>
              <a:t>Нет в саду таких цветов! </a:t>
            </a:r>
          </a:p>
          <a:p>
            <a:r>
              <a:rPr lang="ru-RU" sz="1400" b="1" dirty="0"/>
              <a:t> </a:t>
            </a:r>
          </a:p>
          <a:p>
            <a:r>
              <a:rPr lang="ru-RU" sz="1400" b="1" dirty="0"/>
              <a:t>Нет в саду цветов-лентяев. </a:t>
            </a:r>
          </a:p>
          <a:p>
            <a:r>
              <a:rPr lang="ru-RU" sz="1400" b="1" dirty="0"/>
              <a:t>У заботливых хозяев </a:t>
            </a:r>
          </a:p>
          <a:p>
            <a:r>
              <a:rPr lang="ru-RU" sz="1400" b="1" dirty="0"/>
              <a:t>Нет </a:t>
            </a:r>
            <a:r>
              <a:rPr lang="ru-RU" sz="1400" b="1" dirty="0" err="1"/>
              <a:t>неряшек</a:t>
            </a:r>
            <a:r>
              <a:rPr lang="ru-RU" sz="1400" b="1" dirty="0"/>
              <a:t>, лежебок, </a:t>
            </a:r>
          </a:p>
          <a:p>
            <a:r>
              <a:rPr lang="ru-RU" sz="1400" b="1" dirty="0"/>
              <a:t>Грубый не найти цветок. </a:t>
            </a:r>
          </a:p>
          <a:p>
            <a:r>
              <a:rPr lang="ru-RU" sz="1400" b="1" dirty="0"/>
              <a:t> </a:t>
            </a:r>
          </a:p>
          <a:p>
            <a:r>
              <a:rPr lang="ru-RU" sz="1400" b="1" dirty="0"/>
              <a:t>Нет болтливых и беспечных, </a:t>
            </a:r>
          </a:p>
          <a:p>
            <a:r>
              <a:rPr lang="ru-RU" sz="1400" b="1" dirty="0"/>
              <a:t>Хитрых, жадных, бессердечных, </a:t>
            </a:r>
          </a:p>
          <a:p>
            <a:r>
              <a:rPr lang="ru-RU" sz="1400" b="1" dirty="0"/>
              <a:t>Сорванцов и драчунов – </a:t>
            </a:r>
          </a:p>
          <a:p>
            <a:r>
              <a:rPr lang="ru-RU" sz="1400" b="1" dirty="0"/>
              <a:t>Нет в саду таких цветов!</a:t>
            </a:r>
          </a:p>
          <a:p>
            <a:r>
              <a:rPr lang="ru-RU" sz="1400" b="1" dirty="0"/>
              <a:t>Жизни сад благоухает, </a:t>
            </a:r>
          </a:p>
          <a:p>
            <a:r>
              <a:rPr lang="ru-RU" sz="1400" b="1" dirty="0"/>
              <a:t>Красотою восхищает, </a:t>
            </a:r>
          </a:p>
          <a:p>
            <a:r>
              <a:rPr lang="ru-RU" sz="1400" b="1" dirty="0"/>
              <a:t>Если в нем живут труды, </a:t>
            </a:r>
          </a:p>
          <a:p>
            <a:r>
              <a:rPr lang="ru-RU" sz="1400" b="1" dirty="0"/>
              <a:t>Если много доброты, </a:t>
            </a:r>
          </a:p>
          <a:p>
            <a:r>
              <a:rPr lang="ru-RU" sz="1400" b="1" dirty="0"/>
              <a:t>Если знание растет </a:t>
            </a:r>
          </a:p>
          <a:p>
            <a:r>
              <a:rPr lang="ru-RU" sz="1400" b="1" dirty="0"/>
              <a:t>И любви чудесный плод. </a:t>
            </a:r>
          </a:p>
          <a:p>
            <a:r>
              <a:rPr lang="ru-RU" sz="1400" b="1" dirty="0"/>
              <a:t> </a:t>
            </a:r>
          </a:p>
          <a:p>
            <a:r>
              <a:rPr lang="ru-RU" sz="1400" b="1" dirty="0"/>
              <a:t>С незапамятных времен </a:t>
            </a:r>
          </a:p>
          <a:p>
            <a:r>
              <a:rPr lang="ru-RU" sz="1400" b="1" dirty="0"/>
              <a:t>В мире царствует закон: </a:t>
            </a:r>
          </a:p>
          <a:p>
            <a:r>
              <a:rPr lang="ru-RU" sz="1400" b="1" dirty="0"/>
              <a:t>«Что посеешь – то пожнёшь». </a:t>
            </a:r>
          </a:p>
          <a:p>
            <a:r>
              <a:rPr lang="ru-RU" sz="1400" b="1" u="sng" dirty="0"/>
              <a:t>Ты каким цветком растёшь</a:t>
            </a:r>
            <a:r>
              <a:rPr lang="ru-RU" sz="1600" b="1" u="sng" dirty="0"/>
              <a:t>? </a:t>
            </a:r>
          </a:p>
          <a:p>
            <a:r>
              <a:rPr lang="ru-RU" sz="1600" b="1" dirty="0"/>
              <a:t>(Т.И. </a:t>
            </a:r>
            <a:r>
              <a:rPr lang="ru-RU" sz="1600" b="1" dirty="0" err="1"/>
              <a:t>Чечина</a:t>
            </a:r>
            <a:r>
              <a:rPr lang="ru-RU" sz="1600" b="1" dirty="0"/>
              <a:t>)</a:t>
            </a:r>
          </a:p>
        </p:txBody>
      </p:sp>
      <p:pic>
        <p:nvPicPr>
          <p:cNvPr id="1026" name="Picture 2" descr="E:\i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32" y="908720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i (1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32" y="2420888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i (2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33" y="3930447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i (19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99" y="5403794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i (7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088" y="992138"/>
            <a:ext cx="3200400" cy="1716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4020712_larg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088" y="2867615"/>
            <a:ext cx="3200400" cy="21256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229200"/>
            <a:ext cx="3024335" cy="15789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48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96752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nnabelle" pitchFamily="66" charset="0"/>
              </a:rPr>
              <a:t>.</a:t>
            </a:r>
            <a:endParaRPr lang="ru-RU" sz="2400" dirty="0">
              <a:latin typeface="Annabelle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08104" y="1772816"/>
            <a:ext cx="3456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Анализ текста художественного произведения - основной вид работы на уроке литературы.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2724507"/>
            <a:ext cx="32403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Главный приём </a:t>
            </a:r>
            <a:r>
              <a:rPr lang="ru-RU" sz="1600" dirty="0"/>
              <a:t>при изучении художественных произведений– </a:t>
            </a:r>
            <a:r>
              <a:rPr lang="ru-RU" sz="1600" b="1" dirty="0"/>
              <a:t>общечеловеческая идея </a:t>
            </a:r>
            <a:r>
              <a:rPr lang="ru-RU" sz="1600" dirty="0"/>
              <a:t>в основе художественного текста, то есть  </a:t>
            </a:r>
            <a:r>
              <a:rPr lang="ru-RU" sz="1600" b="1" dirty="0"/>
              <a:t>сопряжение судьбы подростка с судьбой литературных героев.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4787860"/>
            <a:ext cx="3491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Самое важное</a:t>
            </a:r>
            <a:r>
              <a:rPr lang="ru-RU" sz="1600" dirty="0"/>
              <a:t>, что должно остаться после уроков – это  </a:t>
            </a:r>
            <a:r>
              <a:rPr lang="ru-RU" sz="1600" b="1" dirty="0"/>
              <a:t>доброе впечатление</a:t>
            </a:r>
            <a:r>
              <a:rPr lang="ru-RU" sz="1600" dirty="0"/>
              <a:t>, которое способно подвинуть ребёнка к желанию </a:t>
            </a:r>
            <a:r>
              <a:rPr lang="ru-RU" sz="1600" b="1" dirty="0"/>
              <a:t>совершенствоваться</a:t>
            </a:r>
            <a:r>
              <a:rPr lang="ru-RU" sz="1600" dirty="0"/>
              <a:t>.</a:t>
            </a:r>
          </a:p>
        </p:txBody>
      </p:sp>
      <p:sp>
        <p:nvSpPr>
          <p:cNvPr id="7" name="Овал 6"/>
          <p:cNvSpPr/>
          <p:nvPr/>
        </p:nvSpPr>
        <p:spPr>
          <a:xfrm>
            <a:off x="395536" y="1772816"/>
            <a:ext cx="4147178" cy="129614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Анализ текста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395536" y="3501008"/>
            <a:ext cx="4147178" cy="143086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Общечеловеческая идея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95536" y="5264913"/>
            <a:ext cx="4147178" cy="13887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Желание самосовершенствоваться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2349946" y="3068960"/>
            <a:ext cx="273389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2376698" y="4931876"/>
            <a:ext cx="261743" cy="3330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03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556792"/>
            <a:ext cx="3024336" cy="9144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Зачем автор пишет свое произведение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3140968"/>
            <a:ext cx="3384376" cy="9144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Чему учит нас книга?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5013176"/>
            <a:ext cx="3384376" cy="9144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Какую оценку мы  дадим герою?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Users\Ромыч\Pictures\i (2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4032448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69211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80729"/>
            <a:ext cx="9036496" cy="936103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/>
              <a:t>Проблемное обучение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025676"/>
            <a:ext cx="8784976" cy="4715692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4" name="Правильный пятиугольник 3"/>
          <p:cNvSpPr/>
          <p:nvPr/>
        </p:nvSpPr>
        <p:spPr>
          <a:xfrm>
            <a:off x="1833228" y="2060848"/>
            <a:ext cx="4248472" cy="926124"/>
          </a:xfrm>
          <a:prstGeom prst="pent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Проблемная ситуация</a:t>
            </a:r>
            <a:endParaRPr lang="ru-RU" dirty="0"/>
          </a:p>
        </p:txBody>
      </p:sp>
      <p:sp>
        <p:nvSpPr>
          <p:cNvPr id="5" name="Правильный пятиугольник 4"/>
          <p:cNvSpPr/>
          <p:nvPr/>
        </p:nvSpPr>
        <p:spPr>
          <a:xfrm>
            <a:off x="1835696" y="3691067"/>
            <a:ext cx="4248472" cy="1070914"/>
          </a:xfrm>
          <a:prstGeom prst="pentagon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Ситуация выбора</a:t>
            </a:r>
            <a:endParaRPr lang="ru-RU" dirty="0"/>
          </a:p>
        </p:txBody>
      </p:sp>
      <p:sp>
        <p:nvSpPr>
          <p:cNvPr id="6" name="Правильный пятиугольник 5"/>
          <p:cNvSpPr/>
          <p:nvPr/>
        </p:nvSpPr>
        <p:spPr>
          <a:xfrm>
            <a:off x="1847703" y="5575773"/>
            <a:ext cx="4248472" cy="914400"/>
          </a:xfrm>
          <a:prstGeom prst="pentagon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Самостоятельное творческое  решение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3966505" y="2949353"/>
            <a:ext cx="45719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3922791" y="4761981"/>
            <a:ext cx="98297" cy="8137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Ромыч\Pictures\i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060847"/>
            <a:ext cx="2592287" cy="31080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29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80729"/>
            <a:ext cx="8928992" cy="936104"/>
          </a:xfrm>
        </p:spPr>
        <p:txBody>
          <a:bodyPr/>
          <a:lstStyle/>
          <a:p>
            <a:r>
              <a:rPr lang="ru-RU" dirty="0" smtClean="0"/>
              <a:t>Приемы нравственной активизации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844824"/>
            <a:ext cx="8928992" cy="482453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Использование нетрадиционных форм обучения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7504" y="2492896"/>
            <a:ext cx="2210544" cy="25922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Урок-исследование </a:t>
            </a:r>
            <a:r>
              <a:rPr lang="ru-RU" sz="1600" dirty="0" smtClean="0">
                <a:solidFill>
                  <a:srgbClr val="002060"/>
                </a:solidFill>
              </a:rPr>
              <a:t>«История создания произведения»</a:t>
            </a:r>
          </a:p>
          <a:p>
            <a:pPr algn="ctr"/>
            <a:r>
              <a:rPr lang="ru-RU" sz="1600" dirty="0">
                <a:solidFill>
                  <a:srgbClr val="002060"/>
                </a:solidFill>
              </a:rPr>
              <a:t>«Образ Петербурга в литературе ХХ </a:t>
            </a:r>
            <a:r>
              <a:rPr lang="ru-RU" sz="1600" dirty="0" smtClean="0">
                <a:solidFill>
                  <a:srgbClr val="002060"/>
                </a:solidFill>
              </a:rPr>
              <a:t>века»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«Самый </a:t>
            </a:r>
            <a:r>
              <a:rPr lang="ru-RU" sz="1600" dirty="0">
                <a:solidFill>
                  <a:srgbClr val="002060"/>
                </a:solidFill>
              </a:rPr>
              <a:t>непрочитанный </a:t>
            </a:r>
            <a:r>
              <a:rPr lang="ru-RU" sz="1600" dirty="0" smtClean="0">
                <a:solidFill>
                  <a:srgbClr val="002060"/>
                </a:solidFill>
              </a:rPr>
              <a:t>поэт»</a:t>
            </a:r>
          </a:p>
          <a:p>
            <a:pPr algn="ctr"/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7584" y="5373216"/>
            <a:ext cx="1490464" cy="136815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Урок-ярмарка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78764" y="2492896"/>
            <a:ext cx="2137251" cy="25922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Урок-игра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Мифологический КВН, 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«</a:t>
            </a:r>
            <a:r>
              <a:rPr lang="ru-RU" dirty="0">
                <a:solidFill>
                  <a:srgbClr val="002060"/>
                </a:solidFill>
              </a:rPr>
              <a:t>Славна богатырями земля русская!» 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31223" y="2462204"/>
            <a:ext cx="2088232" cy="25922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Урок-конференция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«Трагедия народа как тема литературы ХХ века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08304" y="2492896"/>
            <a:ext cx="1728192" cy="259228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Урок-диспут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«Человек – вот правда»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28184" y="5373216"/>
            <a:ext cx="1296144" cy="136815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Урок-аукцион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93165" y="5600092"/>
            <a:ext cx="1726907" cy="9144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Ур</a:t>
            </a:r>
            <a:r>
              <a:rPr lang="ru-RU" i="1" dirty="0" smtClean="0">
                <a:solidFill>
                  <a:srgbClr val="002060"/>
                </a:solidFill>
              </a:rPr>
              <a:t>ок-конку</a:t>
            </a:r>
            <a:r>
              <a:rPr lang="ru-RU" dirty="0" smtClean="0">
                <a:solidFill>
                  <a:srgbClr val="002060"/>
                </a:solidFill>
              </a:rPr>
              <a:t>рс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18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128853459"/>
              </p:ext>
            </p:extLst>
          </p:nvPr>
        </p:nvGraphicFramePr>
        <p:xfrm>
          <a:off x="32924" y="1844824"/>
          <a:ext cx="8784976" cy="4941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980729"/>
            <a:ext cx="8784976" cy="93610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1600" b="1" dirty="0"/>
              <a:t>Приемы нравственной </a:t>
            </a:r>
            <a:r>
              <a:rPr lang="ru-RU" sz="1600" b="1" dirty="0" smtClean="0"/>
              <a:t>активизации</a:t>
            </a:r>
            <a:br>
              <a:rPr lang="ru-RU" sz="1600" b="1" dirty="0" smtClean="0"/>
            </a:br>
            <a:r>
              <a:rPr lang="ru-RU" sz="1600" b="1" dirty="0" smtClean="0">
                <a:solidFill>
                  <a:srgbClr val="002060"/>
                </a:solidFill>
              </a:rPr>
              <a:t>Технология </a:t>
            </a:r>
            <a:r>
              <a:rPr lang="ru-RU" sz="1600" b="1" dirty="0">
                <a:solidFill>
                  <a:srgbClr val="002060"/>
                </a:solidFill>
              </a:rPr>
              <a:t>«Дебаты» </a:t>
            </a:r>
            <a:br>
              <a:rPr lang="ru-RU" sz="1600" b="1" dirty="0">
                <a:solidFill>
                  <a:srgbClr val="002060"/>
                </a:solidFill>
              </a:rPr>
            </a:br>
            <a:r>
              <a:rPr lang="ru-RU" sz="1600" b="1" dirty="0">
                <a:solidFill>
                  <a:srgbClr val="002060"/>
                </a:solidFill>
              </a:rPr>
              <a:t>на уроке по рассказу Л.Н. Толстого «После бала» </a:t>
            </a:r>
            <a:br>
              <a:rPr lang="ru-RU" sz="1600" b="1" dirty="0">
                <a:solidFill>
                  <a:srgbClr val="002060"/>
                </a:solidFill>
              </a:rPr>
            </a:br>
            <a:r>
              <a:rPr lang="ru-RU" sz="1600" b="1" dirty="0">
                <a:solidFill>
                  <a:srgbClr val="002060"/>
                </a:solidFill>
              </a:rPr>
              <a:t>(Вопросы для дискуссии нравственной направленности</a:t>
            </a:r>
            <a:r>
              <a:rPr lang="ru-RU" sz="2000" dirty="0">
                <a:solidFill>
                  <a:srgbClr val="002060"/>
                </a:solidFill>
              </a:rPr>
              <a:t>)</a:t>
            </a:r>
            <a:br>
              <a:rPr lang="ru-RU" sz="2000" dirty="0">
                <a:solidFill>
                  <a:srgbClr val="002060"/>
                </a:solidFill>
              </a:rPr>
            </a:b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76736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052737"/>
            <a:ext cx="8928992" cy="1008111"/>
          </a:xfrm>
        </p:spPr>
        <p:txBody>
          <a:bodyPr>
            <a:noAutofit/>
          </a:bodyPr>
          <a:lstStyle/>
          <a:p>
            <a:r>
              <a:rPr lang="ru-RU" sz="1800" b="1" dirty="0"/>
              <a:t>Приемы нравственной </a:t>
            </a:r>
            <a:r>
              <a:rPr lang="ru-RU" sz="1800" b="1" dirty="0" smtClean="0"/>
              <a:t>активизации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/>
              <a:t>Метод свободной </a:t>
            </a:r>
            <a:r>
              <a:rPr lang="ru-RU" sz="1800" b="1" dirty="0" smtClean="0"/>
              <a:t>трибуны </a:t>
            </a:r>
            <a:r>
              <a:rPr lang="ru-RU" sz="1800" dirty="0" smtClean="0"/>
              <a:t>при </a:t>
            </a:r>
            <a:r>
              <a:rPr lang="ru-RU" sz="1800" dirty="0"/>
              <a:t>работе над произведениями «Конь с розовой гривой» В.П. Астафьева </a:t>
            </a:r>
            <a:r>
              <a:rPr lang="ru-RU" sz="1800" dirty="0" smtClean="0"/>
              <a:t>, </a:t>
            </a:r>
            <a:r>
              <a:rPr lang="ru-RU" sz="1800" dirty="0"/>
              <a:t>«Капитанская дочка» А.С </a:t>
            </a:r>
            <a:r>
              <a:rPr lang="ru-RU" sz="1800" dirty="0" smtClean="0"/>
              <a:t>Пушкина.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2060848"/>
            <a:ext cx="8928992" cy="468052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Ситуация выбора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496" y="6093296"/>
            <a:ext cx="7416824" cy="626368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Герой поставлен в ситуацию нравственного выбора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5301208"/>
            <a:ext cx="6552728" cy="79208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Герой принимает решение и делает выбор </a:t>
            </a:r>
          </a:p>
          <a:p>
            <a:pPr algn="ctr"/>
            <a:r>
              <a:rPr lang="ru-RU" dirty="0" smtClean="0"/>
              <a:t>(совершает поступок)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051720" y="4797151"/>
            <a:ext cx="5400600" cy="50771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Последствия поступка и их анализ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131840" y="4079786"/>
            <a:ext cx="4320480" cy="67409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Оценка выбора героя с учетом последствий поступка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51920" y="2780928"/>
            <a:ext cx="3600400" cy="13283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Формирование умения выбирать оптимальный вариант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нравственного решения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5" name="Стрелка вверх 14"/>
          <p:cNvSpPr/>
          <p:nvPr/>
        </p:nvSpPr>
        <p:spPr>
          <a:xfrm>
            <a:off x="6924312" y="6093296"/>
            <a:ext cx="484632" cy="626368"/>
          </a:xfrm>
          <a:prstGeom prst="upArrow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>
            <a:off x="6967688" y="5304863"/>
            <a:ext cx="441256" cy="724551"/>
          </a:xfrm>
          <a:prstGeom prst="upArrow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>
            <a:off x="6967688" y="4753882"/>
            <a:ext cx="428420" cy="547326"/>
          </a:xfrm>
          <a:prstGeom prst="upArrow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045" y="4079786"/>
            <a:ext cx="500063" cy="6740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6" name="Picture 2" descr="C:\Users\Ромыч\Pictures\i (4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1656184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701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1017</TotalTime>
  <Words>1348</Words>
  <Application>Microsoft Office PowerPoint</Application>
  <PresentationFormat>Экран (4:3)</PresentationFormat>
  <Paragraphs>320</Paragraphs>
  <Slides>32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Проблема духовно-нравственного развития и воспитания обучающихся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Проблемное обучение</vt:lpstr>
      <vt:lpstr>Приемы нравственной активизации</vt:lpstr>
      <vt:lpstr>Приемы нравственной активизации Технология «Дебаты»  на уроке по рассказу Л.Н. Толстого «После бала»  (Вопросы для дискуссии нравственной направленности) </vt:lpstr>
      <vt:lpstr>Приемы нравственной активизации Метод свободной трибуны при работе над произведениями «Конь с розовой гривой» В.П. Астафьева , «Капитанская дочка» А.С Пушкина. </vt:lpstr>
      <vt:lpstr>Приемы нравственной активизации</vt:lpstr>
      <vt:lpstr>Приемы нравственной активизации</vt:lpstr>
      <vt:lpstr>Приемы нравственной активизации</vt:lpstr>
      <vt:lpstr>Приемы нравственной активизации</vt:lpstr>
      <vt:lpstr>Приемы нравственной активизации</vt:lpstr>
      <vt:lpstr>Из опыта коллег</vt:lpstr>
      <vt:lpstr>Из опыта коллег Проблемная ситуация с удивлением</vt:lpstr>
      <vt:lpstr>Из опыта коллег Проблемная ситуация с удивлением</vt:lpstr>
      <vt:lpstr> Из опыта коллег Приёмы создания проблемной ситуации:  </vt:lpstr>
      <vt:lpstr>Из опыта коллег Методы постановки нравственной проблемы</vt:lpstr>
      <vt:lpstr> Из опыта коллег Пути решения нравственной проблемы  </vt:lpstr>
      <vt:lpstr>Из опыта коллег Урок литературы по комедии А.С. Грибоедова «Горе от ума» «Проблема ума и безумия в комедии А.С. Грибоедова «Горе от ума». </vt:lpstr>
      <vt:lpstr> Из опыта коллег. Урок по роману «Обломов» Обломов и Штольц: сопоставительная характеристика героев  </vt:lpstr>
      <vt:lpstr>   Из опыта коллег. Урок по роману «Обломов» Обломов и Штольц: сопоставительная характеристика героев   </vt:lpstr>
      <vt:lpstr>   Из опыта коллег. Урок по роману «Обломов» Обломов и Штольц: сопоставительная характеристика героев   </vt:lpstr>
      <vt:lpstr>Из опыта коллег. Нетрадиционное начало урока </vt:lpstr>
      <vt:lpstr>  Из опыта коллег.  Постановка и решение проблемных вопросов, создание проблемных ситуаций.  </vt:lpstr>
      <vt:lpstr>Презентация PowerPoint</vt:lpstr>
      <vt:lpstr>Из опыта коллег.  Урок-проект «Тематические страницы»</vt:lpstr>
      <vt:lpstr>Из опыта коллег</vt:lpstr>
      <vt:lpstr>Из опыта коллег.  Провокационные вопросы на уроке по рассказу А.Платонова «Юшка».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oxana</dc:creator>
  <cp:lastModifiedBy>Ромыч</cp:lastModifiedBy>
  <cp:revision>196</cp:revision>
  <cp:lastPrinted>2013-11-13T15:18:00Z</cp:lastPrinted>
  <dcterms:created xsi:type="dcterms:W3CDTF">2012-01-25T17:13:35Z</dcterms:created>
  <dcterms:modified xsi:type="dcterms:W3CDTF">2013-11-21T20:31:42Z</dcterms:modified>
</cp:coreProperties>
</file>