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A433CC7-6B98-4100-9F38-E7524D9088D9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EA16DB7-2BAC-4B7F-8EA3-6387CF75F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s11160.vkontakte.ru/u7686045/-1/x_aba8bc92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s11160.vkontakte.ru/u7686045/-1/x_aba8bc9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636"/>
            <a:ext cx="9144000" cy="1714488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- концепция </a:t>
            </a:r>
            <a:endParaRPr lang="ru-RU" sz="96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" y="1"/>
          <a:ext cx="9144001" cy="5786452"/>
        </p:xfrm>
        <a:graphic>
          <a:graphicData uri="http://schemas.openxmlformats.org/drawingml/2006/table">
            <a:tbl>
              <a:tblPr/>
              <a:tblGrid>
                <a:gridCol w="1928792"/>
                <a:gridCol w="1728426"/>
                <a:gridCol w="1700598"/>
                <a:gridCol w="1956620"/>
                <a:gridCol w="1829565"/>
              </a:tblGrid>
              <a:tr h="1612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Относится ко мне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радует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Мне это безразлично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огорчает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оптимист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хороший друг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счастливый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1" cy="5786452"/>
        </p:xfrm>
        <a:graphic>
          <a:graphicData uri="http://schemas.openxmlformats.org/drawingml/2006/table">
            <a:tbl>
              <a:tblPr/>
              <a:tblGrid>
                <a:gridCol w="1928792"/>
                <a:gridCol w="1728426"/>
                <a:gridCol w="1700598"/>
                <a:gridCol w="1956620"/>
                <a:gridCol w="1829565"/>
              </a:tblGrid>
              <a:tr h="1612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Относится ко мне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радует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Мне это безразлично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огорчает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человек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надежный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общителен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фантазёр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1" cy="6952493"/>
        </p:xfrm>
        <a:graphic>
          <a:graphicData uri="http://schemas.openxmlformats.org/drawingml/2006/table">
            <a:tbl>
              <a:tblPr/>
              <a:tblGrid>
                <a:gridCol w="2357422"/>
                <a:gridCol w="1785950"/>
                <a:gridCol w="1428760"/>
                <a:gridCol w="1928826"/>
                <a:gridCol w="1643043"/>
              </a:tblGrid>
              <a:tr h="1905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Относится ко мне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радует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Мне это безразлично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огорчает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Я добросовестный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Я умный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Я раздражительный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Я опрометчивый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1" cy="6952493"/>
        </p:xfrm>
        <a:graphic>
          <a:graphicData uri="http://schemas.openxmlformats.org/drawingml/2006/table">
            <a:tbl>
              <a:tblPr/>
              <a:tblGrid>
                <a:gridCol w="2357422"/>
                <a:gridCol w="1785950"/>
                <a:gridCol w="1428760"/>
                <a:gridCol w="1928826"/>
                <a:gridCol w="1643043"/>
              </a:tblGrid>
              <a:tr h="1905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Относится ко мне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радует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Мне это безразлично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огорчает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Я подвержен настроению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Я религиозен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Я интроверт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Я неуклюжий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" y="1"/>
          <a:ext cx="9144001" cy="5786452"/>
        </p:xfrm>
        <a:graphic>
          <a:graphicData uri="http://schemas.openxmlformats.org/drawingml/2006/table">
            <a:tbl>
              <a:tblPr/>
              <a:tblGrid>
                <a:gridCol w="1928792"/>
                <a:gridCol w="1728426"/>
                <a:gridCol w="1700598"/>
                <a:gridCol w="1956620"/>
                <a:gridCol w="1829565"/>
              </a:tblGrid>
              <a:tr h="1612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Относится ко мне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радует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Мне это безразлично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огорчает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неудачник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тугодум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У меня ничего не ладится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1" cy="5786452"/>
        </p:xfrm>
        <a:graphic>
          <a:graphicData uri="http://schemas.openxmlformats.org/drawingml/2006/table">
            <a:tbl>
              <a:tblPr/>
              <a:tblGrid>
                <a:gridCol w="1928792"/>
                <a:gridCol w="1728426"/>
                <a:gridCol w="1700598"/>
                <a:gridCol w="1956620"/>
                <a:gridCol w="1829565"/>
              </a:tblGrid>
              <a:tr h="1612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Относится ко мне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радует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Мне это безразлично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Меня это огорчает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обманщик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слабый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2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Я зануда</a:t>
                      </a: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</TotalTime>
  <Words>172</Words>
  <Application>Microsoft Office PowerPoint</Application>
  <PresentationFormat>Экран (4:3)</PresentationFormat>
  <Paragraphs>97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Я - концепция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UserXP</cp:lastModifiedBy>
  <cp:revision>10</cp:revision>
  <dcterms:created xsi:type="dcterms:W3CDTF">2012-09-25T10:36:19Z</dcterms:created>
  <dcterms:modified xsi:type="dcterms:W3CDTF">2014-03-30T08:20:23Z</dcterms:modified>
</cp:coreProperties>
</file>