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327A7-F956-4ED5-BC27-C075DB38B42E}" type="datetimeFigureOut">
              <a:rPr lang="ru-RU" smtClean="0"/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68BCA-387F-4F07-8409-ED59EC5BEF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ker.com/cliparts/9/a/c/3/11971494591216069200nlyl_orange_triangle.svg.hi.pn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gif"/><Relationship Id="rId2" Type="http://schemas.openxmlformats.org/officeDocument/2006/relationships/hyperlink" Target="http://f2.mylove.ru/kI35yusRRc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j-forex.biz/images/indicators/zigzag.gif" TargetMode="External"/><Relationship Id="rId11" Type="http://schemas.openxmlformats.org/officeDocument/2006/relationships/image" Target="../media/image5.gif"/><Relationship Id="rId5" Type="http://schemas.openxmlformats.org/officeDocument/2006/relationships/image" Target="../media/image2.png"/><Relationship Id="rId10" Type="http://schemas.openxmlformats.org/officeDocument/2006/relationships/hyperlink" Target="http://www.ps-webdesign.ru/files/080109/simcard/step5.gif" TargetMode="External"/><Relationship Id="rId4" Type="http://schemas.openxmlformats.org/officeDocument/2006/relationships/hyperlink" Target="http://st.free-lance.ru/users/RunaMark/upload/f_4f60e2ff2b85e.png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armonia.in.ua/wp-content/uploads/test-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4 из 1979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500042"/>
            <a:ext cx="2809657" cy="2714644"/>
          </a:xfrm>
          <a:prstGeom prst="rect">
            <a:avLst/>
          </a:prstGeom>
          <a:noFill/>
        </p:spPr>
      </p:pic>
      <p:pic>
        <p:nvPicPr>
          <p:cNvPr id="1028" name="Picture 4" descr="Картинка 1 из 20524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0"/>
            <a:ext cx="3500462" cy="3500462"/>
          </a:xfrm>
          <a:prstGeom prst="rect">
            <a:avLst/>
          </a:prstGeom>
          <a:noFill/>
        </p:spPr>
      </p:pic>
      <p:pic>
        <p:nvPicPr>
          <p:cNvPr id="1030" name="Picture 6" descr="Картинка 74 из 10865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2866806" y="1133666"/>
            <a:ext cx="3714776" cy="2447528"/>
          </a:xfrm>
          <a:prstGeom prst="rect">
            <a:avLst/>
          </a:prstGeom>
          <a:noFill/>
        </p:spPr>
      </p:pic>
      <p:pic>
        <p:nvPicPr>
          <p:cNvPr id="1032" name="Picture 8" descr="Картинка 6 из 152999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3071810"/>
            <a:ext cx="3705222" cy="3414951"/>
          </a:xfrm>
          <a:prstGeom prst="rect">
            <a:avLst/>
          </a:prstGeom>
          <a:noFill/>
        </p:spPr>
      </p:pic>
      <p:pic>
        <p:nvPicPr>
          <p:cNvPr id="1034" name="Picture 10" descr="Картинка 3 из 16590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643438" y="3929066"/>
            <a:ext cx="447951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89 из 59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905"/>
            <a:ext cx="9144000" cy="68654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3</cp:revision>
  <dcterms:created xsi:type="dcterms:W3CDTF">2012-08-31T15:26:00Z</dcterms:created>
  <dcterms:modified xsi:type="dcterms:W3CDTF">2012-08-31T15:48:17Z</dcterms:modified>
</cp:coreProperties>
</file>