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56" r:id="rId3"/>
    <p:sldId id="260" r:id="rId4"/>
    <p:sldId id="257" r:id="rId5"/>
    <p:sldId id="258" r:id="rId6"/>
    <p:sldId id="259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929C1-FEDC-4683-9F2C-94B06CF4DA5B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A8298-85E0-410D-A4E9-52B292CAFCF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929C1-FEDC-4683-9F2C-94B06CF4DA5B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A8298-85E0-410D-A4E9-52B292CAFC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929C1-FEDC-4683-9F2C-94B06CF4DA5B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A8298-85E0-410D-A4E9-52B292CAFC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929C1-FEDC-4683-9F2C-94B06CF4DA5B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A8298-85E0-410D-A4E9-52B292CAFCF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929C1-FEDC-4683-9F2C-94B06CF4DA5B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A8298-85E0-410D-A4E9-52B292CAFC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929C1-FEDC-4683-9F2C-94B06CF4DA5B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A8298-85E0-410D-A4E9-52B292CAFCF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929C1-FEDC-4683-9F2C-94B06CF4DA5B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A8298-85E0-410D-A4E9-52B292CAFCF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929C1-FEDC-4683-9F2C-94B06CF4DA5B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A8298-85E0-410D-A4E9-52B292CAFC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929C1-FEDC-4683-9F2C-94B06CF4DA5B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A8298-85E0-410D-A4E9-52B292CAFC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929C1-FEDC-4683-9F2C-94B06CF4DA5B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A8298-85E0-410D-A4E9-52B292CAFC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929C1-FEDC-4683-9F2C-94B06CF4DA5B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A8298-85E0-410D-A4E9-52B292CAFCF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A9929C1-FEDC-4683-9F2C-94B06CF4DA5B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47A8298-85E0-410D-A4E9-52B292CAFCF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71741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93" y="596478"/>
            <a:ext cx="8824787" cy="59288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88655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476672"/>
            <a:ext cx="8856983" cy="5038496"/>
          </a:xfrm>
        </p:spPr>
        <p:txBody>
          <a:bodyPr/>
          <a:lstStyle/>
          <a:p>
            <a:pPr marL="0" indent="320040" algn="just">
              <a:lnSpc>
                <a:spcPct val="150000"/>
              </a:lnSpc>
            </a:pPr>
            <a:r>
              <a:rPr lang="ru-RU" sz="5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Алгоритм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– совокупность действий, правил для решения данной задачи.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1303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6632"/>
            <a:ext cx="8712968" cy="56707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5000" dirty="0" smtClean="0">
                <a:effectLst/>
                <a:latin typeface="Times New Roman"/>
                <a:ea typeface="Calibri"/>
                <a:cs typeface="Times New Roman"/>
              </a:rPr>
              <a:t>-Выделить в слове приставку;</a:t>
            </a:r>
            <a:endParaRPr lang="ru-RU" sz="5000" dirty="0" smtClean="0">
              <a:effectLst/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5000" dirty="0" smtClean="0">
                <a:effectLst/>
                <a:latin typeface="Times New Roman"/>
                <a:ea typeface="Calibri"/>
                <a:cs typeface="Times New Roman"/>
              </a:rPr>
              <a:t>-Посмотреть, с какой согласной начинается корень;</a:t>
            </a:r>
            <a:endParaRPr lang="ru-RU" sz="5000" dirty="0" smtClean="0">
              <a:effectLst/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5000" dirty="0" smtClean="0">
                <a:effectLst/>
                <a:latin typeface="Times New Roman"/>
                <a:ea typeface="Calibri"/>
                <a:cs typeface="Times New Roman"/>
              </a:rPr>
              <a:t>- Если со звонкой, написать «з»;</a:t>
            </a:r>
            <a:endParaRPr lang="ru-RU" sz="5000" dirty="0" smtClean="0">
              <a:effectLst/>
              <a:latin typeface="Calibri"/>
              <a:ea typeface="Calibri"/>
              <a:cs typeface="Times New Roman"/>
            </a:endParaRPr>
          </a:p>
          <a:p>
            <a:r>
              <a:rPr lang="ru-RU" sz="5000" dirty="0" smtClean="0">
                <a:effectLst/>
                <a:latin typeface="Times New Roman"/>
                <a:ea typeface="Calibri"/>
              </a:rPr>
              <a:t>- Если с глухой, написать «с».</a:t>
            </a:r>
            <a:endParaRPr lang="ru-RU" sz="5000" dirty="0"/>
          </a:p>
        </p:txBody>
      </p:sp>
    </p:spTree>
    <p:extLst>
      <p:ext uri="{BB962C8B-B14F-4D97-AF65-F5344CB8AC3E}">
        <p14:creationId xmlns:p14="http://schemas.microsoft.com/office/powerpoint/2010/main" val="3680282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3168352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b="1" dirty="0" smtClean="0">
                <a:effectLst/>
                <a:latin typeface="Times New Roman"/>
                <a:ea typeface="Calibri"/>
                <a:cs typeface="Times New Roman"/>
              </a:rPr>
              <a:t>Безболезненный, </a:t>
            </a:r>
          </a:p>
          <a:p>
            <a:pPr algn="just">
              <a:lnSpc>
                <a:spcPct val="150000"/>
              </a:lnSpc>
            </a:pPr>
            <a:r>
              <a:rPr lang="ru-RU" sz="2800" b="1" dirty="0" smtClean="0">
                <a:effectLst/>
                <a:latin typeface="Times New Roman"/>
                <a:ea typeface="Calibri"/>
                <a:cs typeface="Times New Roman"/>
              </a:rPr>
              <a:t>вздыхать, </a:t>
            </a:r>
          </a:p>
          <a:p>
            <a:pPr algn="just">
              <a:lnSpc>
                <a:spcPct val="150000"/>
              </a:lnSpc>
            </a:pPr>
            <a:r>
              <a:rPr lang="ru-RU" sz="2800" b="1" dirty="0" smtClean="0">
                <a:effectLst/>
                <a:latin typeface="Times New Roman"/>
                <a:ea typeface="Calibri"/>
                <a:cs typeface="Times New Roman"/>
              </a:rPr>
              <a:t>развалиться, </a:t>
            </a:r>
          </a:p>
          <a:p>
            <a:pPr algn="just">
              <a:lnSpc>
                <a:spcPct val="150000"/>
              </a:lnSpc>
            </a:pPr>
            <a:r>
              <a:rPr lang="ru-RU" sz="2800" b="1" dirty="0" smtClean="0">
                <a:effectLst/>
                <a:latin typeface="Times New Roman"/>
                <a:ea typeface="Calibri"/>
                <a:cs typeface="Times New Roman"/>
              </a:rPr>
              <a:t>безвольный, </a:t>
            </a:r>
          </a:p>
          <a:p>
            <a:pPr algn="just">
              <a:lnSpc>
                <a:spcPct val="150000"/>
              </a:lnSpc>
            </a:pPr>
            <a:r>
              <a:rPr lang="ru-RU" sz="2800" b="1" dirty="0" smtClean="0">
                <a:effectLst/>
                <a:latin typeface="Times New Roman"/>
                <a:ea typeface="Calibri"/>
                <a:cs typeface="Times New Roman"/>
              </a:rPr>
              <a:t>разгадать, </a:t>
            </a:r>
          </a:p>
          <a:p>
            <a:pPr algn="just">
              <a:lnSpc>
                <a:spcPct val="150000"/>
              </a:lnSpc>
            </a:pPr>
            <a:r>
              <a:rPr lang="ru-RU" sz="2800" b="1" dirty="0" smtClean="0">
                <a:effectLst/>
                <a:latin typeface="Times New Roman"/>
                <a:ea typeface="Calibri"/>
                <a:cs typeface="Times New Roman"/>
              </a:rPr>
              <a:t>вздохнуть, </a:t>
            </a:r>
          </a:p>
          <a:p>
            <a:pPr algn="just">
              <a:lnSpc>
                <a:spcPct val="150000"/>
              </a:lnSpc>
            </a:pPr>
            <a:r>
              <a:rPr lang="ru-RU" sz="2800" b="1" dirty="0" smtClean="0">
                <a:effectLst/>
                <a:latin typeface="Times New Roman"/>
                <a:ea typeface="Calibri"/>
                <a:cs typeface="Times New Roman"/>
              </a:rPr>
              <a:t>размечтаться, </a:t>
            </a:r>
          </a:p>
          <a:p>
            <a:pPr algn="just">
              <a:lnSpc>
                <a:spcPct val="150000"/>
              </a:lnSpc>
            </a:pPr>
            <a:r>
              <a:rPr lang="ru-RU" sz="2800" b="1" dirty="0" smtClean="0">
                <a:effectLst/>
                <a:latin typeface="Times New Roman"/>
                <a:ea typeface="Calibri"/>
                <a:cs typeface="Times New Roman"/>
              </a:rPr>
              <a:t>избавиться,</a:t>
            </a:r>
          </a:p>
          <a:p>
            <a:pPr algn="just">
              <a:lnSpc>
                <a:spcPct val="150000"/>
              </a:lnSpc>
            </a:pPr>
            <a:r>
              <a:rPr lang="ru-RU" sz="2800" b="1" dirty="0" smtClean="0">
                <a:effectLst/>
                <a:latin typeface="Times New Roman"/>
                <a:ea typeface="Calibri"/>
                <a:cs typeface="Times New Roman"/>
              </a:rPr>
              <a:t> разбирать.</a:t>
            </a:r>
            <a:endParaRPr lang="ru-RU" sz="2800" b="1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788024" y="620688"/>
            <a:ext cx="4104456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 </a:t>
            </a:r>
            <a:r>
              <a:rPr lang="ru-RU" sz="2800" b="1" dirty="0" smtClean="0">
                <a:effectLst/>
                <a:latin typeface="Times New Roman"/>
                <a:ea typeface="Calibri"/>
                <a:cs typeface="Times New Roman"/>
              </a:rPr>
              <a:t>Бесшумный,</a:t>
            </a:r>
          </a:p>
          <a:p>
            <a:pPr>
              <a:lnSpc>
                <a:spcPct val="150000"/>
              </a:lnSpc>
            </a:pPr>
            <a:r>
              <a:rPr lang="ru-RU" sz="2800" b="1" dirty="0" smtClean="0">
                <a:effectLst/>
                <a:latin typeface="Times New Roman"/>
                <a:ea typeface="Calibri"/>
                <a:cs typeface="Times New Roman"/>
              </a:rPr>
              <a:t> бесцельный, </a:t>
            </a:r>
          </a:p>
          <a:p>
            <a:pPr>
              <a:lnSpc>
                <a:spcPct val="150000"/>
              </a:lnSpc>
            </a:pPr>
            <a:r>
              <a:rPr lang="ru-RU" sz="2800" b="1" dirty="0" smtClean="0">
                <a:effectLst/>
                <a:latin typeface="Times New Roman"/>
                <a:ea typeface="Calibri"/>
                <a:cs typeface="Times New Roman"/>
              </a:rPr>
              <a:t>искусать, </a:t>
            </a:r>
          </a:p>
          <a:p>
            <a:pPr>
              <a:lnSpc>
                <a:spcPct val="150000"/>
              </a:lnSpc>
            </a:pPr>
            <a:r>
              <a:rPr lang="ru-RU" sz="2800" b="1" dirty="0" smtClean="0">
                <a:effectLst/>
                <a:latin typeface="Times New Roman"/>
                <a:ea typeface="Calibri"/>
                <a:cs typeface="Times New Roman"/>
              </a:rPr>
              <a:t>рассмотреть, </a:t>
            </a:r>
          </a:p>
          <a:p>
            <a:pPr>
              <a:lnSpc>
                <a:spcPct val="150000"/>
              </a:lnSpc>
            </a:pPr>
            <a:r>
              <a:rPr lang="ru-RU" sz="2800" b="1" dirty="0" smtClean="0">
                <a:effectLst/>
                <a:latin typeface="Times New Roman"/>
                <a:ea typeface="Calibri"/>
                <a:cs typeface="Times New Roman"/>
              </a:rPr>
              <a:t>вспыхнуть, </a:t>
            </a:r>
          </a:p>
          <a:p>
            <a:pPr>
              <a:lnSpc>
                <a:spcPct val="150000"/>
              </a:lnSpc>
            </a:pPr>
            <a:r>
              <a:rPr lang="ru-RU" sz="2800" b="1" dirty="0" smtClean="0">
                <a:effectLst/>
                <a:latin typeface="Times New Roman"/>
                <a:ea typeface="Calibri"/>
                <a:cs typeface="Times New Roman"/>
              </a:rPr>
              <a:t>исправить, </a:t>
            </a:r>
          </a:p>
          <a:p>
            <a:pPr>
              <a:lnSpc>
                <a:spcPct val="150000"/>
              </a:lnSpc>
            </a:pPr>
            <a:r>
              <a:rPr lang="ru-RU" sz="2800" b="1" dirty="0" smtClean="0">
                <a:effectLst/>
                <a:latin typeface="Times New Roman"/>
                <a:ea typeface="Calibri"/>
                <a:cs typeface="Times New Roman"/>
              </a:rPr>
              <a:t>рассмеяться, </a:t>
            </a:r>
          </a:p>
          <a:p>
            <a:pPr>
              <a:lnSpc>
                <a:spcPct val="150000"/>
              </a:lnSpc>
            </a:pPr>
            <a:r>
              <a:rPr lang="ru-RU" sz="2800" b="1" dirty="0" smtClean="0">
                <a:effectLst/>
                <a:latin typeface="Times New Roman"/>
                <a:ea typeface="Calibri"/>
                <a:cs typeface="Times New Roman"/>
              </a:rPr>
              <a:t>испортить, </a:t>
            </a:r>
          </a:p>
          <a:p>
            <a:pPr>
              <a:lnSpc>
                <a:spcPct val="150000"/>
              </a:lnSpc>
            </a:pPr>
            <a:r>
              <a:rPr lang="ru-RU" sz="2800" b="1" dirty="0" smtClean="0">
                <a:effectLst/>
                <a:latin typeface="Times New Roman"/>
                <a:ea typeface="Calibri"/>
                <a:cs typeface="Times New Roman"/>
              </a:rPr>
              <a:t>расчертить.</a:t>
            </a:r>
            <a:endParaRPr lang="ru-RU" sz="2800" b="1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83819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260649"/>
            <a:ext cx="885698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ru-RU" sz="3200" dirty="0" smtClean="0">
                <a:effectLst/>
                <a:latin typeface="Times New Roman"/>
                <a:ea typeface="Calibri"/>
              </a:rPr>
              <a:t>Темной </a:t>
            </a:r>
            <a:r>
              <a:rPr lang="ru-RU" sz="3200" b="1" i="1" dirty="0" smtClean="0">
                <a:solidFill>
                  <a:srgbClr val="FF0000"/>
                </a:solidFill>
                <a:effectLst/>
                <a:latin typeface="Times New Roman"/>
                <a:ea typeface="Calibri"/>
              </a:rPr>
              <a:t>ночью без звезд</a:t>
            </a:r>
            <a:r>
              <a:rPr lang="ru-RU" sz="3200" b="1" dirty="0" smtClean="0">
                <a:effectLst/>
                <a:latin typeface="Times New Roman"/>
                <a:ea typeface="Calibri"/>
              </a:rPr>
              <a:t> </a:t>
            </a:r>
            <a:r>
              <a:rPr lang="ru-RU" sz="3200" dirty="0" smtClean="0">
                <a:effectLst/>
                <a:latin typeface="Times New Roman"/>
                <a:ea typeface="Calibri"/>
              </a:rPr>
              <a:t>и</a:t>
            </a:r>
            <a:r>
              <a:rPr lang="ru-RU" sz="3200" b="1" dirty="0" smtClean="0">
                <a:effectLst/>
                <a:latin typeface="Times New Roman"/>
                <a:ea typeface="Calibri"/>
              </a:rPr>
              <a:t> </a:t>
            </a:r>
            <a:r>
              <a:rPr lang="ru-RU" sz="3200" b="1" i="1" dirty="0" smtClean="0">
                <a:solidFill>
                  <a:srgbClr val="FF0000"/>
                </a:solidFill>
                <a:effectLst/>
                <a:latin typeface="Times New Roman"/>
                <a:ea typeface="Calibri"/>
              </a:rPr>
              <a:t>без луны</a:t>
            </a:r>
            <a:r>
              <a:rPr lang="ru-RU" sz="3200" dirty="0" smtClean="0">
                <a:effectLst/>
                <a:latin typeface="Times New Roman"/>
                <a:ea typeface="Calibri"/>
              </a:rPr>
              <a:t> </a:t>
            </a:r>
            <a:r>
              <a:rPr lang="ru-RU" sz="3200" b="1" i="1" dirty="0" smtClean="0">
                <a:solidFill>
                  <a:srgbClr val="7030A0"/>
                </a:solidFill>
                <a:effectLst/>
                <a:latin typeface="Times New Roman"/>
                <a:ea typeface="Calibri"/>
              </a:rPr>
              <a:t>рыцарь без страха</a:t>
            </a:r>
            <a:r>
              <a:rPr lang="ru-RU" sz="3200" dirty="0" smtClean="0">
                <a:effectLst/>
                <a:latin typeface="Times New Roman"/>
                <a:ea typeface="Calibri"/>
              </a:rPr>
              <a:t> скакал на лошади по </a:t>
            </a:r>
            <a:r>
              <a:rPr lang="ru-RU" sz="3200" b="1" i="1" dirty="0" smtClean="0">
                <a:solidFill>
                  <a:srgbClr val="FF0000"/>
                </a:solidFill>
                <a:effectLst/>
                <a:latin typeface="Times New Roman"/>
                <a:ea typeface="Calibri"/>
              </a:rPr>
              <a:t>пустыне без воды</a:t>
            </a:r>
            <a:r>
              <a:rPr lang="ru-RU" sz="3200" dirty="0" smtClean="0">
                <a:effectLst/>
                <a:latin typeface="Times New Roman"/>
                <a:ea typeface="Calibri"/>
              </a:rPr>
              <a:t>. Его ждал </a:t>
            </a:r>
            <a:r>
              <a:rPr lang="ru-RU" sz="3200" b="1" i="1" dirty="0" smtClean="0">
                <a:solidFill>
                  <a:srgbClr val="7030A0"/>
                </a:solidFill>
                <a:effectLst/>
                <a:latin typeface="Times New Roman"/>
                <a:ea typeface="Calibri"/>
              </a:rPr>
              <a:t>малыш</a:t>
            </a:r>
            <a:r>
              <a:rPr lang="ru-RU" sz="3200" dirty="0" smtClean="0">
                <a:effectLst/>
                <a:latin typeface="Times New Roman"/>
                <a:ea typeface="Calibri"/>
              </a:rPr>
              <a:t>, который остался </a:t>
            </a:r>
            <a:r>
              <a:rPr lang="ru-RU" sz="3200" b="1" i="1" dirty="0" smtClean="0">
                <a:solidFill>
                  <a:srgbClr val="7030A0"/>
                </a:solidFill>
                <a:effectLst/>
                <a:latin typeface="Times New Roman"/>
                <a:ea typeface="Calibri"/>
              </a:rPr>
              <a:t>без помощи </a:t>
            </a:r>
            <a:r>
              <a:rPr lang="ru-RU" sz="3200" dirty="0" smtClean="0">
                <a:effectLst/>
                <a:latin typeface="Times New Roman"/>
                <a:ea typeface="Calibri"/>
              </a:rPr>
              <a:t>и</a:t>
            </a:r>
            <a:r>
              <a:rPr lang="ru-RU" sz="3200" b="1" dirty="0" smtClean="0">
                <a:effectLst/>
                <a:latin typeface="Times New Roman"/>
                <a:ea typeface="Calibri"/>
              </a:rPr>
              <a:t> </a:t>
            </a:r>
            <a:r>
              <a:rPr lang="ru-RU" sz="3200" b="1" i="1" dirty="0" smtClean="0">
                <a:solidFill>
                  <a:srgbClr val="7030A0"/>
                </a:solidFill>
                <a:effectLst/>
                <a:latin typeface="Times New Roman"/>
                <a:ea typeface="Calibri"/>
              </a:rPr>
              <a:t>без защиты</a:t>
            </a:r>
            <a:r>
              <a:rPr lang="ru-RU" sz="3200" dirty="0" smtClean="0">
                <a:effectLst/>
                <a:latin typeface="Times New Roman"/>
                <a:ea typeface="Calibri"/>
              </a:rPr>
              <a:t>. Рыцарь очень надеялся, что его подвиг не будет </a:t>
            </a:r>
            <a:r>
              <a:rPr lang="ru-RU" sz="3200" b="1" i="1" dirty="0" smtClean="0">
                <a:solidFill>
                  <a:srgbClr val="FF0000"/>
                </a:solidFill>
                <a:effectLst/>
                <a:latin typeface="Times New Roman"/>
                <a:ea typeface="Calibri"/>
              </a:rPr>
              <a:t>трудом без пользы</a:t>
            </a:r>
            <a:r>
              <a:rPr lang="ru-RU" sz="3200" dirty="0" smtClean="0">
                <a:effectLst/>
                <a:latin typeface="Times New Roman"/>
                <a:ea typeface="Calibri"/>
              </a:rPr>
              <a:t>.</a:t>
            </a:r>
            <a:r>
              <a:rPr lang="ru-RU" sz="3200" b="1" dirty="0" smtClean="0">
                <a:effectLst/>
                <a:latin typeface="Times New Roman"/>
                <a:ea typeface="Calibri"/>
              </a:rPr>
              <a:t> </a:t>
            </a:r>
            <a:r>
              <a:rPr lang="ru-RU" sz="3200" dirty="0" smtClean="0">
                <a:effectLst/>
                <a:latin typeface="Times New Roman"/>
                <a:ea typeface="Calibri"/>
              </a:rPr>
              <a:t>Поэтому, несмотря на то, что </a:t>
            </a:r>
            <a:r>
              <a:rPr lang="ru-RU" sz="3200" b="1" i="1" dirty="0" smtClean="0">
                <a:solidFill>
                  <a:srgbClr val="7030A0"/>
                </a:solidFill>
                <a:effectLst/>
                <a:latin typeface="Times New Roman"/>
                <a:ea typeface="Calibri"/>
              </a:rPr>
              <a:t>ночь</a:t>
            </a:r>
            <a:r>
              <a:rPr lang="ru-RU" sz="3200" dirty="0" smtClean="0">
                <a:effectLst/>
                <a:latin typeface="Times New Roman"/>
                <a:ea typeface="Calibri"/>
              </a:rPr>
              <a:t> была </a:t>
            </a:r>
            <a:r>
              <a:rPr lang="ru-RU" sz="3200" b="1" i="1" dirty="0" smtClean="0">
                <a:solidFill>
                  <a:srgbClr val="7030A0"/>
                </a:solidFill>
                <a:effectLst/>
                <a:latin typeface="Times New Roman"/>
                <a:ea typeface="Calibri"/>
              </a:rPr>
              <a:t>без сна</a:t>
            </a:r>
            <a:r>
              <a:rPr lang="ru-RU" sz="3200" b="1" i="1" dirty="0" smtClean="0">
                <a:effectLst/>
                <a:latin typeface="Times New Roman"/>
                <a:ea typeface="Calibri"/>
              </a:rPr>
              <a:t>,</a:t>
            </a:r>
            <a:r>
              <a:rPr lang="ru-RU" sz="3200" dirty="0" smtClean="0">
                <a:effectLst/>
                <a:latin typeface="Times New Roman"/>
                <a:ea typeface="Calibri"/>
              </a:rPr>
              <a:t> а путь казался ему </a:t>
            </a:r>
            <a:r>
              <a:rPr lang="ru-RU" sz="3200" b="1" i="1" dirty="0" smtClean="0">
                <a:solidFill>
                  <a:srgbClr val="FF0000"/>
                </a:solidFill>
                <a:effectLst/>
                <a:latin typeface="Times New Roman"/>
                <a:ea typeface="Calibri"/>
              </a:rPr>
              <a:t>дорогой без конца</a:t>
            </a:r>
            <a:r>
              <a:rPr lang="ru-RU" sz="3200" dirty="0" smtClean="0">
                <a:effectLst/>
                <a:latin typeface="Times New Roman"/>
                <a:ea typeface="Calibri"/>
              </a:rPr>
              <a:t>, он без устали ехал вперед.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912214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126</TotalTime>
  <Words>152</Words>
  <Application>Microsoft Office PowerPoint</Application>
  <PresentationFormat>Экран (4:3)</PresentationFormat>
  <Paragraphs>24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Воздушный поток</vt:lpstr>
      <vt:lpstr>Презентация PowerPoint</vt:lpstr>
      <vt:lpstr>Презентация PowerPoint</vt:lpstr>
      <vt:lpstr>Алгоритм – совокупность действий, правил для решения данной задачи.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</dc:creator>
  <cp:lastModifiedBy>Татьяна</cp:lastModifiedBy>
  <cp:revision>8</cp:revision>
  <dcterms:created xsi:type="dcterms:W3CDTF">2015-01-30T12:23:41Z</dcterms:created>
  <dcterms:modified xsi:type="dcterms:W3CDTF">2015-01-31T05:12:12Z</dcterms:modified>
</cp:coreProperties>
</file>