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BBC8F-4BCD-46AA-83D5-01E42D455A7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7D6DD-D080-449A-A10C-AE4CB8DB4A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DJAPsDASIAAhEBAxEB/8QAGgAAAwEBAQEAAAAAAAAAAAAAAQIDAAQFB//EADcQAAEDAgQEBQIFBAIDAQAAAAEAAhEDIRIxQZFRYXGBBBMiMqFCsVLB0eHwFGKCkkNTIzNyov/EABgBAQEBAQEAAAAAAAAAAAAAAAIBAAMF/8QAGhEBAQEBAQEBAAAAAAAAAAAAAAERAiESMf/aAAwDAQACEQMRAD8A+eR/IWwu0+yAIjMbLSAdNl571RwvWwujJEEctlp6bLMQteMmfKwD/wAHyqFwaJJEdEGVWOdDTp+ErLhRi1YUwn8J2Tg9NkdtlFwAeR2TDLJbFAkx2CLXNMQTPAthFQGf7pwiP8kcrn5KhYwnKFsMhMCNI3R0zG6y4TDCEKhzix7ogH8KzYiBnCcAxZbCQYIsU4yyWbEnAjNKYKuQNEmBbWwkcvhAgct1TByGyGHtusiYaOC2ETmU5ZGX5FCCNB8q6mFwjithRk/wpTP8CqAWoQseo3ISOfh1nkHSqlNBCxB5poMc+qBkZzsqhCP5dL2TEwc/hLPXZVBDgjiCUSdFrj6VGNjAW81oyI6KbnED2pqfruRbVZtKMdR+JzhgGVl0Mwtu1p6lbLIIiYy2UtKCHE5Abpmk6pG4p9qe40RKA58c+yXHiFvkJgCc04aReIU1cqQe+IN1UMJbJaOxTBs3WbDSBPpOS2thGuqtd6aYI/8AqF0AutiZHdZrRGfwmc106FS0pCOA1ATYG8ISgOJ0WqCLklTVwwpg6d0wZAyQYRIMlVNRoFwpqyJuZy+EgADokqxe0t1U8TSVdbGIB0B7IYbWEJi4apbAWKyFc2BolwrHqmBSHE3NSFqsQFNwVSwhFs90pHJZ0jX4U/8AyQbtO6o05wxkSlN/aHBZnmahu6Y4o03VFNxGpKWW8SqGeHyl7fKqHA5pgApteDlfsjjMGxULwXMDjmixgaYaUjXer904dLv3WqnLSmaDF/sk8xAVQZzR9VcNPH4RDbXMpGuIBME9Ai0v4QoRiw/S2e8fkmbTnOQiwvj9k0vFxn0RtLA8kZS491OrQsSHETzVpqZkDZB+N1N8EAxwW1shabcdMEE87qgYXCCXDuoeFbWfjl8AG1guwU3YbvdmpfKvM2Oc+FqBwPnO6G6d/hzhurFrccF7p6olhwGHnqpaXzEB4ZxFnFN/Sui7l0MDgB6kXB0H16KavzHJ/TvJABQHhyDP5LoDXhzfXkIKLmmbOK2p8oeUdfhDyirht/eUC2P+Q7KtjnPh+JQ8gDIq5g/XrwQIv7ktDHOaUapHU+auZn3BK45jEFdSxzmlzKXyuLirmNTsVnNbxO6Wjjn8v+47IRGpKqWtjMpMLdCd1ZRsIR1QjqiWjid0CG8VRI2i0fSZ5kp8AAMNCwJJyTAWiD2WXAa22iIBLtE1MFoi55lUabo0pCxzAWDAR7lSeuyIIjXZQsK1kCxRYz1ZnZO0nQQOaq0XyRKQjW3Mn4TFmoLlVrRw+E+AnKAjaU5czaGL6njoVVlBrc3vPVys1kCJCbBP1W5I3qnOU6dNtxeOqphAHtt1TYGge4rHBHHuicmI+UC+7W34hUdTaGEBrR2TNYCZwiVXCMMQFNaRytptsCGhWwMi0bIvYRk1BgcXWIHZZcJUDWaE3gkBTfGYnsFarSqumKg7NS+TUi9U/wCoVg2VzXJNn7BK5pGjtguk0HD/AJHdwP0U3MdPvOycoWVB5wxId8JSZN1YsdOc9khZOaUCxB3KSVMhwMq7mQUhaJlKDYm0nUHrKzjIkfdM4A2SuFrFIaQSRruhB5otBEiUIMZqiBbbVDAeHyieqW/FVFGtaqCOCgKjDEgnsmDqZM3UqyqNgG6oFDGz8RVBVp8fhRdVjrsjAI9KiKjTk74VGvbOuyNPVGgzqqhvMqQqCcyeyoHk6x1CJxRo4yn9U2Jjkph2gPwqscXaTGqFONcXuU5BAsot8Qw1C3MjSFUVGl3t+EacUAdYGEHWi4Tl7Y4ITTnKVCMwNM+oErEN4j4RbUptygFHzm6kHooqbsPEJaYbo74VQ9jgbnuEAWgmZ7NVTGnmNkhmbEJ3vYBN1IV2O9pBPMwtEpi0m+JTcBoUz69Nnugd5QFek8Ah+aQ3EnDmouaSbO+F0B1OpJYT3spuH9xCcoWOct/ucVNzM7u3XUWkC5UiJmT8pShY5zT5u3Smnb3O3Vi0G4+6Utt+6QYiWc3bpMI4u3VnNbr90gYGwGgJaNhDTtrulwdd1QETAN0DnqqLmouLmEjL7JmQHDMoNDqYENcR0S+aC6MJDpuAM1Rlz9dQDYkJQyMTgDAvkg4SWljnNJtkmpVSJxi41RNRsObIg9U4wk+wg9FNtYSfmy6KdUObInZCnyzQAJLHKjS76WDqVi4gQ0ygykMeJ7ydS0onHQ0OLbkdgqgBokyVFmBp9LWhOHSfdHEFc66xz1x6g6mCdbrqoNdGqxcA2AMtYVKFW18PRS3xeZ6oPD44J0TClAggG+cKg8Q0C7UDXbo0oOuQW+HEXaLrHwzTaBCxrOicG5SnxD4yaFF8MPDNZOH7qb2Xs4oP8RUytPRIar8UcFfU8Z4gZweYU2gOJlgEaxmnOK8gT0C5y1xJlxI4TCsGmqUKRHqa0fCSnTpU3HAGk8RdGHaADdZjXTHpPdIMgvpgiQAOak5rhME/dWdSMe50rmdTeSQ6oRoIKXI9FLn4oMcyNEpbexTiiG6zOp1U3BwFhcJxzxstTulxHFhBhaTFwlDhnEJQKV7gCJJ2RgEZz1U3O9djsEcRhIWOYaIC0DiN1NxtJFkoc7gkijQHD8khxB0NbYaqgIhCWnRRsZtR2HNI97r4QCrANIske0CJCmt6iwFxMwF003uFiCpgNa7KFVruClq8qmo6QGi/JbE6Jw/qiwxoCVRhM/sg6xmYtQqtbcyiwFVaBIyXO10kTbSl1gArBhCBmZ0VWElvdG10kBlOePVWbSPIDmFSk02lWJDRyCFrpIh5T3Czh2CHkug4iR0hdHrI9LR3SlpyJaD1lRXN5IFyXHimb4YFstxd10Na8mAGYeJd+ypgeMiwLNjj8mJsSp+Vd0t1XXUYcUFwupinhdBJg5JRLHI+iDaCJ4IMpubbESOMrsNETJKBpcEpQxynEJyhRdjDrEdyux9P053XM9vNKUOnNWL9A0mdVItdMkDtK6HNg5lTcbXJC6RyqD8X0kDqJXOaVWLvbPRdRjigSCM04Fjz6lPxOIYXMjnKY06v1EFdVQQQgYlLQxyltbFEtjVby38QumRKE81dHE4MWKzGkG5C4BTGYxdJKqGgD1Yh/kR+a2RJ07mwOCxvHqEriwCbOf8A7FENv/yf7FTC+naWtOcJ2w3JcQY0/j6YimFOnq1/+x/VHIUruDpKq0xkFwtp0x9Lu7iqinSNixx7lGw5XY154KjX5WnqFxNo0Z/9RHcpzSoxJaRHMoWR0nVdzXZTGyvTPAtgryPIokGx7ynZRpQJDdkbzCnde2C4xBEcVUFoEEtXj0mUwPSY6WVR6fqduULI6zt6XmEyAWgdEhNSZaGEczC4w46PTtPMnoFMLXX5jh7g0dLpHeI4iFG2cHYrGYsHbKY2m/qGScR+Fn+Ip4feJ0upjFiyNuMIVHuFgwEcbQkNqjfEAt91+qxriPeO64yTinC34WifobsEsHa6KldutQbrndVYcns3UzTGZlK+m2LtnqU5jnbWc9s5t3U3kHJI+lTd7mM2lTdQ8P8A9Q2hOY5W0XEAmTCXGOI3Q/pqGlIf7FA+HpfhI6F36peBdZxnVISeKY0KQthPd5/VKaVPOHdA4q+DdI55AzS+bzOyPks/C7u4/qh/T0uf+x/VLxPSOZOVucKtIekE35wg4ECxGyaniIu7/wDMLVJ+jhMZIho4BMIA1KILUTjAWsE+G/7LAjui4iNEShgwGM9lRrIJslpOBAyVb5qUpBDZF/lE4ZjChijMFMHg8ULDgFjYmICvTpMLARB6KZc05/ZNSqAEAZcgicxcMDTkNkwLSDBmEARP7pYzsB3Rw9O0WsL9VQvgiQRzJUAW2uExhwi6mLqstIsUji3VwSloAtPZRqshrpk2Oq0jWt4Z+Nz3EiLRZXLmxBd91yeCYz1N9RAAiT/OC6HUmTcJWejLcCWf9nykdhGTzusaNOcgldTaMmtVkGp1HMyM7qbsAyJ3TvDQcm7JXAJyBUHhpdMk90DybZUMJZvb7pQKmWk5tSukagKhB4KbmdVRKZi5SEF3FNgiQth4JQUsF8ith/kp3M4rWSEIamaQpCdVRvULMYuuhiWLZOaYM5qKzXXgfdMSSlDRxRDYNiiUPTBaZDjHBXDuag3EFQE8VKUUJlaYJvCQTOmyDpRLVdM/hFocXAtdHUKDHOm4+VQl0xfdQpXaKjRrdKaouQ2SuQOdNgmFR3RHC+nRLiJAHQBUJIAJMBcoqPyk7JvMcYBi2amLroc4fjuEpc1wILpm11zEk8EMM81pG+j06rKVYYntEjKFY1g6+IHsuMsDKghukj800wLAwdUrBnToDwQVN5ByBhSDhqflBz44K4l6B5uBJRJZlJKi7OZWkEJSBo1GgjNIAGmbX5FEFp1ssYgwrBrHDGQlTMDIE/zqsDJzQnkUoNYgG8Ed/wB0Ibz3KDieBSSkKhIUz1QJ5pcSqHEwjiOgnoUjXsmDMp3OAacIMqMYPIzsjjk2k9FIFs5ElVa/+0rLp2gQZTHSEodIySvLsJwxPVHC1WLySmnhfouek/DAe2DxKuKk5FSxZTtngsWOdqg15GZVMYhEoQAjimm037Ih40AlZrwapupi6ZrcYs4SiykXAGUgLadXHjgOznQq7HtFsU81ilK4GnEkGUwDyBBG6QuaHFxmdOSzaobkM9VMXYYh8RAtzSl7gLtA7qdascQLSBOZjJNjaBJbPMhbE+jOfjLS0tloIhc9N1SzXhuaqKrQLQOgUa9SbsN9QBmlIlqpc4cEHOac3AKTfECPUR1RxAiZWzB1jByIzS4gPqEIhzRMHmlLwLxPQKyIbO8thTfUi0GehSeYXVA42AyBTucC6RJKsg7pWU6mZgcpTFtQcOyD3uLSGCDzQBPEpYgYHkkWSvaW2Jaqy4HMJMRk+oSqiJDomLIQ/gqlx4jZbEeHwsjAN1A7ogN0+6l2OyIPAHZVlMQmM+yMt4pP8fhYE5QdlFVJAbI+VhJFoBPJTLiBbFssHmfq7hZlw2cy1bA0ZAdlMVDNwEfMDsxHS6JacgAWB7rAmcgUuKTAc3vZPB59oKinY5urdkWw2cOXMJGzqSOoTSOMf4qKc4HGYvzWaQbWHRb0ge47JYYbh0rKqHCIkOQfgcR6II5LNIBgSeyYgxp3UUhwgThAPEpMYJvCd0EHM9AkgcB3VQpLItn0Ra5uS3oGo7BKSJsN1kJVY0klhg681zOpVGmz8PAhdRvqPukwg5z9kpRs0jMZIBqAnoneCADn3Rw6CEwZbN2yzYjIORHcoiRn91QsAuQQOiJpCJiVUwjTCMwEpaAYELEdFUBx4GEpvctlMecJYHBZEXAE2DgiGiMnbpyLz+S1uJVRD+oZ+JEeIbz2Um5rO0S+YH1VfPGiPnzkQoIO0UxfqunzeY+URW4EfK5dQiPzUxvquoVXE+5PjJF7/wCK56earopYcp3O4Ejt+qYPgWy6KZ9qiouuoPPE9iVRtTK53XMzRXHtUWVXzHRZx3/ZMyrJGO/YJNAsPcVC1UVCcgTySmq+cgEh9qLMlm0TUqEXKn6pTnNScswkHj8ogTnCzc0z81WYgRCAEZQiVjkszYncUCTqRulOQWWiViScyIWxGAJ2SlTOSQnLjxKQlIdUhzWRWb6boFxhSS6KpqpeBwWx9FB2SQ5q4O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BDAAkGBwgHBgkIBwgKCgkLDRYPDQwMDRsUFRAWIB0iIiAdHx8kKDQsJCYxJx8fLT0tMTU3Ojo6Iys/RD84QzQ5Ojf/2wBDAQoKCg0MDRoPDxo3JR8lNzc3Nzc3Nzc3Nzc3Nzc3Nzc3Nzc3Nzc3Nzc3Nzc3Nzc3Nzc3Nzc3Nzc3Nzc3Nzc3Nzf/wAARCADJAPsDASIAAhEBAxEB/8QAGgAAAwEBAQEAAAAAAAAAAAAAAQIDAAQFB//EADcQAAEDAgQEBQIFBAIDAQAAAAEAAhEDIRIxQZFRYXGBBBMiMqFCsVLB0eHwFGKCkkNTIzNyov/EABgBAQEBAQEAAAAAAAAAAAAAAAIBAAMF/8QAGhEBAQEBAQEBAAAAAAAAAAAAAAERAiESMf/aAAwDAQACEQMRAD8A+eR/IWwu0+yAIjMbLSAdNl571RwvWwujJEEctlp6bLMQteMmfKwD/wAHyqFwaJJEdEGVWOdDTp+ErLhRi1YUwn8J2Tg9NkdtlFwAeR2TDLJbFAkx2CLXNMQTPAthFQGf7pwiP8kcrn5KhYwnKFsMhMCNI3R0zG6y4TDCEKhzix7ogH8KzYiBnCcAxZbCQYIsU4yyWbEnAjNKYKuQNEmBbWwkcvhAgct1TByGyGHtusiYaOC2ETmU5ZGX5FCCNB8q6mFwjithRk/wpTP8CqAWoQseo3ISOfh1nkHSqlNBCxB5poMc+qBkZzsqhCP5dL2TEwc/hLPXZVBDgjiCUSdFrj6VGNjAW81oyI6KbnED2pqfruRbVZtKMdR+JzhgGVl0Mwtu1p6lbLIIiYy2UtKCHE5Abpmk6pG4p9qe40RKA58c+yXHiFvkJgCc04aReIU1cqQe+IN1UMJbJaOxTBs3WbDSBPpOS2thGuqtd6aYI/8AqF0AutiZHdZrRGfwmc106FS0pCOA1ATYG8ISgOJ0WqCLklTVwwpg6d0wZAyQYRIMlVNRoFwpqyJuZy+EgADokqxe0t1U8TSVdbGIB0B7IYbWEJi4apbAWKyFc2BolwrHqmBSHE3NSFqsQFNwVSwhFs90pHJZ0jX4U/8AyQbtO6o05wxkSlN/aHBZnmahu6Y4o03VFNxGpKWW8SqGeHyl7fKqHA5pgApteDlfsjjMGxULwXMDjmixgaYaUjXer904dLv3WqnLSmaDF/sk8xAVQZzR9VcNPH4RDbXMpGuIBME9Ai0v4QoRiw/S2e8fkmbTnOQiwvj9k0vFxn0RtLA8kZS491OrQsSHETzVpqZkDZB+N1N8EAxwW1shabcdMEE87qgYXCCXDuoeFbWfjl8AG1guwU3YbvdmpfKvM2Oc+FqBwPnO6G6d/hzhurFrccF7p6olhwGHnqpaXzEB4ZxFnFN/Sui7l0MDgB6kXB0H16KavzHJ/TvJABQHhyDP5LoDXhzfXkIKLmmbOK2p8oeUdfhDyirht/eUC2P+Q7KtjnPh+JQ8gDIq5g/XrwQIv7ktDHOaUapHU+auZn3BK45jEFdSxzmlzKXyuLirmNTsVnNbxO6Wjjn8v+47IRGpKqWtjMpMLdCd1ZRsIR1QjqiWjid0CG8VRI2i0fSZ5kp8AAMNCwJJyTAWiD2WXAa22iIBLtE1MFoi55lUabo0pCxzAWDAR7lSeuyIIjXZQsK1kCxRYz1ZnZO0nQQOaq0XyRKQjW3Mn4TFmoLlVrRw+E+AnKAjaU5czaGL6njoVVlBrc3vPVys1kCJCbBP1W5I3qnOU6dNtxeOqphAHtt1TYGge4rHBHHuicmI+UC+7W34hUdTaGEBrR2TNYCZwiVXCMMQFNaRytptsCGhWwMi0bIvYRk1BgcXWIHZZcJUDWaE3gkBTfGYnsFarSqumKg7NS+TUi9U/wCoVg2VzXJNn7BK5pGjtguk0HD/AJHdwP0U3MdPvOycoWVB5wxId8JSZN1YsdOc9khZOaUCxB3KSVMhwMq7mQUhaJlKDYm0nUHrKzjIkfdM4A2SuFrFIaQSRruhB5otBEiUIMZqiBbbVDAeHyieqW/FVFGtaqCOCgKjDEgnsmDqZM3UqyqNgG6oFDGz8RVBVp8fhRdVjrsjAI9KiKjTk74VGvbOuyNPVGgzqqhvMqQqCcyeyoHk6x1CJxRo4yn9U2Jjkph2gPwqscXaTGqFONcXuU5BAsot8Qw1C3MjSFUVGl3t+EacUAdYGEHWi4Tl7Y4ITTnKVCMwNM+oErEN4j4RbUptygFHzm6kHooqbsPEJaYbo74VQ9jgbnuEAWgmZ7NVTGnmNkhmbEJ3vYBN1IV2O9pBPMwtEpi0m+JTcBoUz69Nnugd5QFek8Ah+aQ3EnDmouaSbO+F0B1OpJYT3spuH9xCcoWOct/ucVNzM7u3XUWkC5UiJmT8pShY5zT5u3Smnb3O3Vi0G4+6Utt+6QYiWc3bpMI4u3VnNbr90gYGwGgJaNhDTtrulwdd1QETAN0DnqqLmouLmEjL7JmQHDMoNDqYENcR0S+aC6MJDpuAM1Rlz9dQDYkJQyMTgDAvkg4SWljnNJtkmpVSJxi41RNRsObIg9U4wk+wg9FNtYSfmy6KdUObInZCnyzQAJLHKjS76WDqVi4gQ0ygykMeJ7ydS0onHQ0OLbkdgqgBokyVFmBp9LWhOHSfdHEFc66xz1x6g6mCdbrqoNdGqxcA2AMtYVKFW18PRS3xeZ6oPD44J0TClAggG+cKg8Q0C7UDXbo0oOuQW+HEXaLrHwzTaBCxrOicG5SnxD4yaFF8MPDNZOH7qb2Xs4oP8RUytPRIar8UcFfU8Z4gZweYU2gOJlgEaxmnOK8gT0C5y1xJlxI4TCsGmqUKRHqa0fCSnTpU3HAGk8RdGHaADdZjXTHpPdIMgvpgiQAOak5rhME/dWdSMe50rmdTeSQ6oRoIKXI9FLn4oMcyNEpbexTiiG6zOp1U3BwFhcJxzxstTulxHFhBhaTFwlDhnEJQKV7gCJJ2RgEZz1U3O9djsEcRhIWOYaIC0DiN1NxtJFkoc7gkijQHD8khxB0NbYaqgIhCWnRRsZtR2HNI97r4QCrANIske0CJCmt6iwFxMwF003uFiCpgNa7KFVruClq8qmo6QGi/JbE6Jw/qiwxoCVRhM/sg6xmYtQqtbcyiwFVaBIyXO10kTbSl1gArBhCBmZ0VWElvdG10kBlOePVWbSPIDmFSk02lWJDRyCFrpIh5T3Czh2CHkug4iR0hdHrI9LR3SlpyJaD1lRXN5IFyXHimb4YFstxd10Na8mAGYeJd+ypgeMiwLNjj8mJsSp+Vd0t1XXUYcUFwupinhdBJg5JRLHI+iDaCJ4IMpubbESOMrsNETJKBpcEpQxynEJyhRdjDrEdyux9P053XM9vNKUOnNWL9A0mdVItdMkDtK6HNg5lTcbXJC6RyqD8X0kDqJXOaVWLvbPRdRjigSCM04Fjz6lPxOIYXMjnKY06v1EFdVQQQgYlLQxyltbFEtjVby38QumRKE81dHE4MWKzGkG5C4BTGYxdJKqGgD1Yh/kR+a2RJ07mwOCxvHqEriwCbOf8A7FENv/yf7FTC+naWtOcJ2w3JcQY0/j6YimFOnq1/+x/VHIUruDpKq0xkFwtp0x9Lu7iqinSNixx7lGw5XY154KjX5WnqFxNo0Z/9RHcpzSoxJaRHMoWR0nVdzXZTGyvTPAtgryPIokGx7ynZRpQJDdkbzCnde2C4xBEcVUFoEEtXj0mUwPSY6WVR6fqduULI6zt6XmEyAWgdEhNSZaGEczC4w46PTtPMnoFMLXX5jh7g0dLpHeI4iFG2cHYrGYsHbKY2m/qGScR+Fn+Ip4feJ0upjFiyNuMIVHuFgwEcbQkNqjfEAt91+qxriPeO64yTinC34WifobsEsHa6KldutQbrndVYcns3UzTGZlK+m2LtnqU5jnbWc9s5t3U3kHJI+lTd7mM2lTdQ8P8A9Q2hOY5W0XEAmTCXGOI3Q/pqGlIf7FA+HpfhI6F36peBdZxnVISeKY0KQthPd5/VKaVPOHdA4q+DdI55AzS+bzOyPks/C7u4/qh/T0uf+x/VLxPSOZOVucKtIekE35wg4ECxGyaniIu7/wDMLVJ+jhMZIho4BMIA1KILUTjAWsE+G/7LAjui4iNEShgwGM9lRrIJslpOBAyVb5qUpBDZF/lE4ZjChijMFMHg8ULDgFjYmICvTpMLARB6KZc05/ZNSqAEAZcgicxcMDTkNkwLSDBmEARP7pYzsB3Rw9O0WsL9VQvgiQRzJUAW2uExhwi6mLqstIsUji3VwSloAtPZRqshrpk2Oq0jWt4Z+Nz3EiLRZXLmxBd91yeCYz1N9RAAiT/OC6HUmTcJWejLcCWf9nykdhGTzusaNOcgldTaMmtVkGp1HMyM7qbsAyJ3TvDQcm7JXAJyBUHhpdMk90DybZUMJZvb7pQKmWk5tSukagKhB4KbmdVRKZi5SEF3FNgiQth4JQUsF8ith/kp3M4rWSEIamaQpCdVRvULMYuuhiWLZOaYM5qKzXXgfdMSSlDRxRDYNiiUPTBaZDjHBXDuag3EFQE8VKUUJlaYJvCQTOmyDpRLVdM/hFocXAtdHUKDHOm4+VQl0xfdQpXaKjRrdKaouQ2SuQOdNgmFR3RHC+nRLiJAHQBUJIAJMBcoqPyk7JvMcYBi2amLroc4fjuEpc1wILpm11zEk8EMM81pG+j06rKVYYntEjKFY1g6+IHsuMsDKghukj800wLAwdUrBnToDwQVN5ByBhSDhqflBz44K4l6B5uBJRJZlJKi7OZWkEJSBo1GgjNIAGmbX5FEFp1ssYgwrBrHDGQlTMDIE/zqsDJzQnkUoNYgG8Ed/wB0Ibz3KDieBSSkKhIUz1QJ5pcSqHEwjiOgnoUjXsmDMp3OAacIMqMYPIzsjjk2k9FIFs5ElVa/+0rLp2gQZTHSEodIySvLsJwxPVHC1WLySmnhfouek/DAe2DxKuKk5FSxZTtngsWOdqg15GZVMYhEoQAjimm037Ih40AlZrwapupi6ZrcYs4SiykXAGUgLadXHjgOznQq7HtFsU81ilK4GnEkGUwDyBBG6QuaHFxmdOSzaobkM9VMXYYh8RAtzSl7gLtA7qdascQLSBOZjJNjaBJbPMhbE+jOfjLS0tloIhc9N1SzXhuaqKrQLQOgUa9SbsN9QBmlIlqpc4cEHOac3AKTfECPUR1RxAiZWzB1jByIzS4gPqEIhzRMHmlLwLxPQKyIbO8thTfUi0GehSeYXVA42AyBTucC6RJKsg7pWU6mZgcpTFtQcOyD3uLSGCDzQBPEpYgYHkkWSvaW2Jaqy4HMJMRk+oSqiJDomLIQ/gqlx4jZbEeHwsjAN1A7ogN0+6l2OyIPAHZVlMQmM+yMt4pP8fhYE5QdlFVJAbI+VhJFoBPJTLiBbFssHmfq7hZlw2cy1bA0ZAdlMVDNwEfMDsxHS6JacgAWB7rAmcgUuKTAc3vZPB59oKinY5urdkWw2cOXMJGzqSOoTSOMf4qKc4HGYvzWaQbWHRb0ge47JYYbh0rKqHCIkOQfgcR6II5LNIBgSeyYgxp3UUhwgThAPEpMYJvCd0EHM9AkgcB3VQpLItn0Ra5uS3oGo7BKSJsN1kJVY0klhg681zOpVGmz8PAhdRvqPukwg5z9kpRs0jMZIBqAnoneCADn3Rw6CEwZbN2yzYjIORHcoiRn91QsAuQQOiJpCJiVUwjTCMwEpaAYELEdFUBx4GEpvctlMecJYHBZEXAE2DgiGiMnbpyLz+S1uJVRD+oZ+JEeIbz2Um5rO0S+YH1VfPGiPnzkQoIO0UxfqunzeY+URW4EfK5dQiPzUxvquoVXE+5PjJF7/wCK56earopYcp3O4Ejt+qYPgWy6KZ9qiouuoPPE9iVRtTK53XMzRXHtUWVXzHRZx3/ZMyrJGO/YJNAsPcVC1UVCcgTySmq+cgEh9qLMlm0TUqEXKn6pTnNScswkHj8ogTnCzc0z81WYgRCAEZQiVjkszYncUCTqRulOQWWiViScyIWxGAJ2SlTOSQnLjxKQlIdUhzWRWb6boFxhSS6KpqpeBwWx9FB2SQ5q4O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a2.l3-images.myspacecdn.com/images02/142/487382f39d9e463c908f6bf81c927712/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itravelazbuka.files.wordpress.com/2010/04/d0bfd0b0d0bcd18fd182d0bdd0b8d0ba-d0be-d0b3d0b5d0bdd180d0b8-d0b2-d0b3d180d0b8d0bdd181d0b1d0bed180d0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58870"/>
            <a:ext cx="5976664" cy="44824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Left"/>
              <a:lightRig rig="threePt" dir="t"/>
            </a:scene3d>
          </a:bodyPr>
          <a:lstStyle/>
          <a:p>
            <a:r>
              <a:rPr lang="ru-RU" sz="3200" dirty="0" err="1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chemeClr val="accent6"/>
                </a:solidFill>
              </a:rPr>
              <a:t>Гринсборо</a:t>
            </a:r>
            <a:r>
              <a:rPr lang="ru-RU" sz="3200" dirty="0" smtClean="0"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chemeClr val="accent6"/>
                </a:solidFill>
              </a:rPr>
              <a:t>, США</a:t>
            </a:r>
            <a:endParaRPr lang="ru-RU" sz="3200" dirty="0">
              <a:ln>
                <a:solidFill>
                  <a:schemeClr val="accent6">
                    <a:lumMod val="40000"/>
                    <a:lumOff val="60000"/>
                  </a:schemeClr>
                </a:solidFill>
              </a:ln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340768"/>
            <a:ext cx="84249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В  </a:t>
            </a:r>
            <a:r>
              <a:rPr lang="ru-RU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Гринсборо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,  (Северная  Каролина,  США)  на  площадке  рядом  со  зданием  «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First Union Tower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»   на   </a:t>
            </a:r>
            <a:r>
              <a:rPr lang="en-US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Bellmeade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 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Street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 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расположен   бронзовый   памятник   в   честь родившегося   в   этом   городе   писателя  О.  Генри,   который   представляет  собой композицию  из  трёх частей: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с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татуи   самого   О.   Генри   в 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н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атуральную           величину, </a:t>
            </a:r>
            <a:endParaRPr lang="en-US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/>
              </a:solidFill>
            </a:endParaRP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статуи  его  любимой собаки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</a:t>
            </a:r>
          </a:p>
          <a:p>
            <a:r>
              <a:rPr lang="en-US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Lovey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   и    статуи   огромной 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р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аскрытой  книги,  где  слева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н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а     странице     изображена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и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ллюстрация      к     рассказу </a:t>
            </a: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«Дары волхвов»  и выдержка</a:t>
            </a: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из   него,   а   справа   начало </a:t>
            </a: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«Вождя     краснокожих»     с </a:t>
            </a: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главным                        героем, </a:t>
            </a:r>
          </a:p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выглядывающим             из-за</a:t>
            </a:r>
          </a:p>
          <a:p>
            <a:r>
              <a:rPr lang="ru-R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с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траницы.</a:t>
            </a:r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://a2.l3-images.myspacecdn.com/images02/142/487382f39d9e463c908f6bf81c927712/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itravelazbuka.files.wordpress.com/2010/04/d181d182d0b0d182d183d18f-d0be-d0b3d0b5d0bdd180d0b8.jpg?w=5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6632"/>
            <a:ext cx="3744416" cy="2808313"/>
          </a:xfrm>
          <a:prstGeom prst="rect">
            <a:avLst/>
          </a:prstGeom>
          <a:noFill/>
        </p:spPr>
      </p:pic>
      <p:pic>
        <p:nvPicPr>
          <p:cNvPr id="4100" name="Picture 4" descr="http://itravelazbuka.files.wordpress.com/2010/04/d181d182d0b0d182d183d18f-d181d0bed0b1d0b0d187d0bad0b8-d0be-d0b3d0b5d0bdd180d0b8-d0bfd0be-d0bad0bbd0b8d187d0bad0b5-lovey.jpg?w=5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6632"/>
            <a:ext cx="3707903" cy="2780928"/>
          </a:xfrm>
          <a:prstGeom prst="rect">
            <a:avLst/>
          </a:prstGeom>
          <a:noFill/>
        </p:spPr>
      </p:pic>
      <p:pic>
        <p:nvPicPr>
          <p:cNvPr id="4102" name="Picture 6" descr="http://itravelazbuka.files.wordpress.com/2010/04/d181d182d0b0d182d183d18f-d0bad0bdd0b8d0b3d0b8-d0be-d0b3d0b5d0bdd180d0b8.jpg?w=5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2996953"/>
            <a:ext cx="4800600" cy="33843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30689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О. Генри</a:t>
            </a:r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29969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Собака</a:t>
            </a:r>
            <a:r>
              <a:rPr lang="en-US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Lovey</a:t>
            </a:r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64886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/>
                </a:solidFill>
              </a:rPr>
              <a:t>     Памятник книге</a:t>
            </a:r>
            <a:endParaRPr lang="ru-RU" dirty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109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Колян</dc:creator>
  <cp:lastModifiedBy>Колян</cp:lastModifiedBy>
  <cp:revision>4</cp:revision>
  <dcterms:created xsi:type="dcterms:W3CDTF">2013-04-29T06:28:49Z</dcterms:created>
  <dcterms:modified xsi:type="dcterms:W3CDTF">2013-04-29T07:05:16Z</dcterms:modified>
</cp:coreProperties>
</file>